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2"/>
  </p:notesMasterIdLst>
  <p:sldIdLst>
    <p:sldId id="667" r:id="rId3"/>
    <p:sldId id="666" r:id="rId4"/>
    <p:sldId id="670" r:id="rId5"/>
    <p:sldId id="674" r:id="rId6"/>
    <p:sldId id="664" r:id="rId7"/>
    <p:sldId id="668" r:id="rId8"/>
    <p:sldId id="671" r:id="rId9"/>
    <p:sldId id="672" r:id="rId10"/>
    <p:sldId id="67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CER" initials="A" lastIdx="2" clrIdx="0">
    <p:extLst>
      <p:ext uri="{19B8F6BF-5375-455C-9EA6-DF929625EA0E}">
        <p15:presenceInfo xmlns:p15="http://schemas.microsoft.com/office/powerpoint/2012/main" userId="ACER" providerId="None"/>
      </p:ext>
    </p:extLst>
  </p:cmAuthor>
  <p:cmAuthor id="2" name="anna lanzani" initials="al" lastIdx="1" clrIdx="1">
    <p:extLst>
      <p:ext uri="{19B8F6BF-5375-455C-9EA6-DF929625EA0E}">
        <p15:presenceInfo xmlns:p15="http://schemas.microsoft.com/office/powerpoint/2012/main" userId="147b528a006e760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FFCCCC"/>
    <a:srgbClr val="0080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2" autoAdjust="0"/>
    <p:restoredTop sz="94249" autoAdjust="0"/>
  </p:normalViewPr>
  <p:slideViewPr>
    <p:cSldViewPr snapToGrid="0">
      <p:cViewPr varScale="1">
        <p:scale>
          <a:sx n="64" d="100"/>
          <a:sy n="64" d="100"/>
        </p:scale>
        <p:origin x="822" y="72"/>
      </p:cViewPr>
      <p:guideLst/>
    </p:cSldViewPr>
  </p:slideViewPr>
  <p:outlineViewPr>
    <p:cViewPr>
      <p:scale>
        <a:sx n="33" d="100"/>
        <a:sy n="33" d="100"/>
      </p:scale>
      <p:origin x="0" y="-13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E32CE-4E0B-4A73-A835-95C97A1F65C6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727CC-FB98-4D6A-9CFB-F9F6075787A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164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0B464DD4-C5E9-457E-A839-C5893CC84E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7723"/>
          <a:stretch/>
        </p:blipFill>
        <p:spPr>
          <a:xfrm>
            <a:off x="3788050" y="2743200"/>
            <a:ext cx="4615900" cy="85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51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593B5D29-7B76-498E-B6EE-5F755DEE69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6175" y="5563084"/>
            <a:ext cx="2691314" cy="95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134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949D3B14-CB7B-4F2C-B0C4-157C5F3D05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62486" y="5877334"/>
            <a:ext cx="2691314" cy="95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3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F00C1E7B-FA15-4363-BAB3-82745B8CCE76}"/>
              </a:ext>
            </a:extLst>
          </p:cNvPr>
          <p:cNvSpPr/>
          <p:nvPr userDrawn="1"/>
        </p:nvSpPr>
        <p:spPr>
          <a:xfrm>
            <a:off x="569494" y="382259"/>
            <a:ext cx="11053011" cy="6066667"/>
          </a:xfrm>
          <a:custGeom>
            <a:avLst/>
            <a:gdLst>
              <a:gd name="connsiteX0" fmla="*/ 0 w 11053011"/>
              <a:gd name="connsiteY0" fmla="*/ 1011131 h 6066667"/>
              <a:gd name="connsiteX1" fmla="*/ 1011131 w 11053011"/>
              <a:gd name="connsiteY1" fmla="*/ 0 h 6066667"/>
              <a:gd name="connsiteX2" fmla="*/ 1575553 w 11053011"/>
              <a:gd name="connsiteY2" fmla="*/ 0 h 6066667"/>
              <a:gd name="connsiteX3" fmla="*/ 2139975 w 11053011"/>
              <a:gd name="connsiteY3" fmla="*/ 0 h 6066667"/>
              <a:gd name="connsiteX4" fmla="*/ 2794704 w 11053011"/>
              <a:gd name="connsiteY4" fmla="*/ 0 h 6066667"/>
              <a:gd name="connsiteX5" fmla="*/ 3539741 w 11053011"/>
              <a:gd name="connsiteY5" fmla="*/ 0 h 6066667"/>
              <a:gd name="connsiteX6" fmla="*/ 4194470 w 11053011"/>
              <a:gd name="connsiteY6" fmla="*/ 0 h 6066667"/>
              <a:gd name="connsiteX7" fmla="*/ 4939507 w 11053011"/>
              <a:gd name="connsiteY7" fmla="*/ 0 h 6066667"/>
              <a:gd name="connsiteX8" fmla="*/ 5594236 w 11053011"/>
              <a:gd name="connsiteY8" fmla="*/ 0 h 6066667"/>
              <a:gd name="connsiteX9" fmla="*/ 5978043 w 11053011"/>
              <a:gd name="connsiteY9" fmla="*/ 0 h 6066667"/>
              <a:gd name="connsiteX10" fmla="*/ 6632772 w 11053011"/>
              <a:gd name="connsiteY10" fmla="*/ 0 h 6066667"/>
              <a:gd name="connsiteX11" fmla="*/ 7106887 w 11053011"/>
              <a:gd name="connsiteY11" fmla="*/ 0 h 6066667"/>
              <a:gd name="connsiteX12" fmla="*/ 7490693 w 11053011"/>
              <a:gd name="connsiteY12" fmla="*/ 0 h 6066667"/>
              <a:gd name="connsiteX13" fmla="*/ 7784193 w 11053011"/>
              <a:gd name="connsiteY13" fmla="*/ 0 h 6066667"/>
              <a:gd name="connsiteX14" fmla="*/ 8168000 w 11053011"/>
              <a:gd name="connsiteY14" fmla="*/ 0 h 6066667"/>
              <a:gd name="connsiteX15" fmla="*/ 8551806 w 11053011"/>
              <a:gd name="connsiteY15" fmla="*/ 0 h 6066667"/>
              <a:gd name="connsiteX16" fmla="*/ 9116228 w 11053011"/>
              <a:gd name="connsiteY16" fmla="*/ 0 h 6066667"/>
              <a:gd name="connsiteX17" fmla="*/ 10041880 w 11053011"/>
              <a:gd name="connsiteY17" fmla="*/ 0 h 6066667"/>
              <a:gd name="connsiteX18" fmla="*/ 11053011 w 11053011"/>
              <a:gd name="connsiteY18" fmla="*/ 1011131 h 6066667"/>
              <a:gd name="connsiteX19" fmla="*/ 11053011 w 11053011"/>
              <a:gd name="connsiteY19" fmla="*/ 1467571 h 6066667"/>
              <a:gd name="connsiteX20" fmla="*/ 11053011 w 11053011"/>
              <a:gd name="connsiteY20" fmla="*/ 2126231 h 6066667"/>
              <a:gd name="connsiteX21" fmla="*/ 11053011 w 11053011"/>
              <a:gd name="connsiteY21" fmla="*/ 2623115 h 6066667"/>
              <a:gd name="connsiteX22" fmla="*/ 11053011 w 11053011"/>
              <a:gd name="connsiteY22" fmla="*/ 3241331 h 6066667"/>
              <a:gd name="connsiteX23" fmla="*/ 11053011 w 11053011"/>
              <a:gd name="connsiteY23" fmla="*/ 3899992 h 6066667"/>
              <a:gd name="connsiteX24" fmla="*/ 11053011 w 11053011"/>
              <a:gd name="connsiteY24" fmla="*/ 4356432 h 6066667"/>
              <a:gd name="connsiteX25" fmla="*/ 11053011 w 11053011"/>
              <a:gd name="connsiteY25" fmla="*/ 5055536 h 6066667"/>
              <a:gd name="connsiteX26" fmla="*/ 10041880 w 11053011"/>
              <a:gd name="connsiteY26" fmla="*/ 6066667 h 6066667"/>
              <a:gd name="connsiteX27" fmla="*/ 9658073 w 11053011"/>
              <a:gd name="connsiteY27" fmla="*/ 6066667 h 6066667"/>
              <a:gd name="connsiteX28" fmla="*/ 9183959 w 11053011"/>
              <a:gd name="connsiteY28" fmla="*/ 6066667 h 6066667"/>
              <a:gd name="connsiteX29" fmla="*/ 8709845 w 11053011"/>
              <a:gd name="connsiteY29" fmla="*/ 6066667 h 6066667"/>
              <a:gd name="connsiteX30" fmla="*/ 8235730 w 11053011"/>
              <a:gd name="connsiteY30" fmla="*/ 6066667 h 6066667"/>
              <a:gd name="connsiteX31" fmla="*/ 7942231 w 11053011"/>
              <a:gd name="connsiteY31" fmla="*/ 6066667 h 6066667"/>
              <a:gd name="connsiteX32" fmla="*/ 7197194 w 11053011"/>
              <a:gd name="connsiteY32" fmla="*/ 6066667 h 6066667"/>
              <a:gd name="connsiteX33" fmla="*/ 6452157 w 11053011"/>
              <a:gd name="connsiteY33" fmla="*/ 6066667 h 6066667"/>
              <a:gd name="connsiteX34" fmla="*/ 6158658 w 11053011"/>
              <a:gd name="connsiteY34" fmla="*/ 6066667 h 6066667"/>
              <a:gd name="connsiteX35" fmla="*/ 5774851 w 11053011"/>
              <a:gd name="connsiteY35" fmla="*/ 6066667 h 6066667"/>
              <a:gd name="connsiteX36" fmla="*/ 5210429 w 11053011"/>
              <a:gd name="connsiteY36" fmla="*/ 6066667 h 6066667"/>
              <a:gd name="connsiteX37" fmla="*/ 4555700 w 11053011"/>
              <a:gd name="connsiteY37" fmla="*/ 6066667 h 6066667"/>
              <a:gd name="connsiteX38" fmla="*/ 4081586 w 11053011"/>
              <a:gd name="connsiteY38" fmla="*/ 6066667 h 6066667"/>
              <a:gd name="connsiteX39" fmla="*/ 3697779 w 11053011"/>
              <a:gd name="connsiteY39" fmla="*/ 6066667 h 6066667"/>
              <a:gd name="connsiteX40" fmla="*/ 3313972 w 11053011"/>
              <a:gd name="connsiteY40" fmla="*/ 6066667 h 6066667"/>
              <a:gd name="connsiteX41" fmla="*/ 2659243 w 11053011"/>
              <a:gd name="connsiteY41" fmla="*/ 6066667 h 6066667"/>
              <a:gd name="connsiteX42" fmla="*/ 2365743 w 11053011"/>
              <a:gd name="connsiteY42" fmla="*/ 6066667 h 6066667"/>
              <a:gd name="connsiteX43" fmla="*/ 1891629 w 11053011"/>
              <a:gd name="connsiteY43" fmla="*/ 6066667 h 6066667"/>
              <a:gd name="connsiteX44" fmla="*/ 1011131 w 11053011"/>
              <a:gd name="connsiteY44" fmla="*/ 6066667 h 6066667"/>
              <a:gd name="connsiteX45" fmla="*/ 0 w 11053011"/>
              <a:gd name="connsiteY45" fmla="*/ 5055536 h 6066667"/>
              <a:gd name="connsiteX46" fmla="*/ 0 w 11053011"/>
              <a:gd name="connsiteY46" fmla="*/ 4396876 h 6066667"/>
              <a:gd name="connsiteX47" fmla="*/ 0 w 11053011"/>
              <a:gd name="connsiteY47" fmla="*/ 3940436 h 6066667"/>
              <a:gd name="connsiteX48" fmla="*/ 0 w 11053011"/>
              <a:gd name="connsiteY48" fmla="*/ 3403108 h 6066667"/>
              <a:gd name="connsiteX49" fmla="*/ 0 w 11053011"/>
              <a:gd name="connsiteY49" fmla="*/ 2825336 h 6066667"/>
              <a:gd name="connsiteX50" fmla="*/ 0 w 11053011"/>
              <a:gd name="connsiteY50" fmla="*/ 2207119 h 6066667"/>
              <a:gd name="connsiteX51" fmla="*/ 0 w 11053011"/>
              <a:gd name="connsiteY51" fmla="*/ 1588903 h 6066667"/>
              <a:gd name="connsiteX52" fmla="*/ 0 w 11053011"/>
              <a:gd name="connsiteY52" fmla="*/ 1011131 h 6066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053011" h="6066667" fill="none" extrusionOk="0">
                <a:moveTo>
                  <a:pt x="0" y="1011131"/>
                </a:moveTo>
                <a:cubicBezTo>
                  <a:pt x="15337" y="393331"/>
                  <a:pt x="470340" y="-66261"/>
                  <a:pt x="1011131" y="0"/>
                </a:cubicBezTo>
                <a:cubicBezTo>
                  <a:pt x="1228781" y="-11381"/>
                  <a:pt x="1429558" y="18571"/>
                  <a:pt x="1575553" y="0"/>
                </a:cubicBezTo>
                <a:cubicBezTo>
                  <a:pt x="1721548" y="-18571"/>
                  <a:pt x="2001557" y="2853"/>
                  <a:pt x="2139975" y="0"/>
                </a:cubicBezTo>
                <a:cubicBezTo>
                  <a:pt x="2278393" y="-2853"/>
                  <a:pt x="2507520" y="47590"/>
                  <a:pt x="2794704" y="0"/>
                </a:cubicBezTo>
                <a:cubicBezTo>
                  <a:pt x="3081888" y="-47590"/>
                  <a:pt x="3251765" y="84690"/>
                  <a:pt x="3539741" y="0"/>
                </a:cubicBezTo>
                <a:cubicBezTo>
                  <a:pt x="3827717" y="-84690"/>
                  <a:pt x="4061214" y="701"/>
                  <a:pt x="4194470" y="0"/>
                </a:cubicBezTo>
                <a:cubicBezTo>
                  <a:pt x="4327726" y="-701"/>
                  <a:pt x="4702416" y="32389"/>
                  <a:pt x="4939507" y="0"/>
                </a:cubicBezTo>
                <a:cubicBezTo>
                  <a:pt x="5176598" y="-32389"/>
                  <a:pt x="5330259" y="44802"/>
                  <a:pt x="5594236" y="0"/>
                </a:cubicBezTo>
                <a:cubicBezTo>
                  <a:pt x="5858213" y="-44802"/>
                  <a:pt x="5788334" y="42030"/>
                  <a:pt x="5978043" y="0"/>
                </a:cubicBezTo>
                <a:cubicBezTo>
                  <a:pt x="6167752" y="-42030"/>
                  <a:pt x="6442130" y="30954"/>
                  <a:pt x="6632772" y="0"/>
                </a:cubicBezTo>
                <a:cubicBezTo>
                  <a:pt x="6823414" y="-30954"/>
                  <a:pt x="6941950" y="35607"/>
                  <a:pt x="7106887" y="0"/>
                </a:cubicBezTo>
                <a:cubicBezTo>
                  <a:pt x="7271825" y="-35607"/>
                  <a:pt x="7312232" y="12536"/>
                  <a:pt x="7490693" y="0"/>
                </a:cubicBezTo>
                <a:cubicBezTo>
                  <a:pt x="7669154" y="-12536"/>
                  <a:pt x="7695829" y="21588"/>
                  <a:pt x="7784193" y="0"/>
                </a:cubicBezTo>
                <a:cubicBezTo>
                  <a:pt x="7872557" y="-21588"/>
                  <a:pt x="8050189" y="37178"/>
                  <a:pt x="8168000" y="0"/>
                </a:cubicBezTo>
                <a:cubicBezTo>
                  <a:pt x="8285811" y="-37178"/>
                  <a:pt x="8415211" y="15269"/>
                  <a:pt x="8551806" y="0"/>
                </a:cubicBezTo>
                <a:cubicBezTo>
                  <a:pt x="8688401" y="-15269"/>
                  <a:pt x="8856919" y="10753"/>
                  <a:pt x="9116228" y="0"/>
                </a:cubicBezTo>
                <a:cubicBezTo>
                  <a:pt x="9375537" y="-10753"/>
                  <a:pt x="9765077" y="67641"/>
                  <a:pt x="10041880" y="0"/>
                </a:cubicBezTo>
                <a:cubicBezTo>
                  <a:pt x="10644128" y="-41020"/>
                  <a:pt x="11134269" y="457696"/>
                  <a:pt x="11053011" y="1011131"/>
                </a:cubicBezTo>
                <a:cubicBezTo>
                  <a:pt x="11079484" y="1166425"/>
                  <a:pt x="11052797" y="1242456"/>
                  <a:pt x="11053011" y="1467571"/>
                </a:cubicBezTo>
                <a:cubicBezTo>
                  <a:pt x="11053225" y="1692686"/>
                  <a:pt x="11019994" y="1839475"/>
                  <a:pt x="11053011" y="2126231"/>
                </a:cubicBezTo>
                <a:cubicBezTo>
                  <a:pt x="11086028" y="2412987"/>
                  <a:pt x="11048247" y="2467304"/>
                  <a:pt x="11053011" y="2623115"/>
                </a:cubicBezTo>
                <a:cubicBezTo>
                  <a:pt x="11057775" y="2778926"/>
                  <a:pt x="11020517" y="3103822"/>
                  <a:pt x="11053011" y="3241331"/>
                </a:cubicBezTo>
                <a:cubicBezTo>
                  <a:pt x="11085505" y="3378840"/>
                  <a:pt x="10974578" y="3597936"/>
                  <a:pt x="11053011" y="3899992"/>
                </a:cubicBezTo>
                <a:cubicBezTo>
                  <a:pt x="11131444" y="4202048"/>
                  <a:pt x="11009882" y="4243918"/>
                  <a:pt x="11053011" y="4356432"/>
                </a:cubicBezTo>
                <a:cubicBezTo>
                  <a:pt x="11096140" y="4468946"/>
                  <a:pt x="11035363" y="4755399"/>
                  <a:pt x="11053011" y="5055536"/>
                </a:cubicBezTo>
                <a:cubicBezTo>
                  <a:pt x="11122037" y="5510861"/>
                  <a:pt x="10585532" y="6073561"/>
                  <a:pt x="10041880" y="6066667"/>
                </a:cubicBezTo>
                <a:cubicBezTo>
                  <a:pt x="9910629" y="6087809"/>
                  <a:pt x="9836024" y="6037427"/>
                  <a:pt x="9658073" y="6066667"/>
                </a:cubicBezTo>
                <a:cubicBezTo>
                  <a:pt x="9480122" y="6095907"/>
                  <a:pt x="9353324" y="6045100"/>
                  <a:pt x="9183959" y="6066667"/>
                </a:cubicBezTo>
                <a:cubicBezTo>
                  <a:pt x="9014594" y="6088234"/>
                  <a:pt x="8876141" y="6066620"/>
                  <a:pt x="8709845" y="6066667"/>
                </a:cubicBezTo>
                <a:cubicBezTo>
                  <a:pt x="8543549" y="6066714"/>
                  <a:pt x="8362163" y="6030706"/>
                  <a:pt x="8235730" y="6066667"/>
                </a:cubicBezTo>
                <a:cubicBezTo>
                  <a:pt x="8109297" y="6102628"/>
                  <a:pt x="8065138" y="6065267"/>
                  <a:pt x="7942231" y="6066667"/>
                </a:cubicBezTo>
                <a:cubicBezTo>
                  <a:pt x="7819324" y="6068067"/>
                  <a:pt x="7458579" y="6063357"/>
                  <a:pt x="7197194" y="6066667"/>
                </a:cubicBezTo>
                <a:cubicBezTo>
                  <a:pt x="6935809" y="6069977"/>
                  <a:pt x="6799583" y="6028174"/>
                  <a:pt x="6452157" y="6066667"/>
                </a:cubicBezTo>
                <a:cubicBezTo>
                  <a:pt x="6104731" y="6105160"/>
                  <a:pt x="6249834" y="6053607"/>
                  <a:pt x="6158658" y="6066667"/>
                </a:cubicBezTo>
                <a:cubicBezTo>
                  <a:pt x="6067482" y="6079727"/>
                  <a:pt x="5858214" y="6024478"/>
                  <a:pt x="5774851" y="6066667"/>
                </a:cubicBezTo>
                <a:cubicBezTo>
                  <a:pt x="5691488" y="6108856"/>
                  <a:pt x="5443687" y="6011920"/>
                  <a:pt x="5210429" y="6066667"/>
                </a:cubicBezTo>
                <a:cubicBezTo>
                  <a:pt x="4977171" y="6121414"/>
                  <a:pt x="4864384" y="6012430"/>
                  <a:pt x="4555700" y="6066667"/>
                </a:cubicBezTo>
                <a:cubicBezTo>
                  <a:pt x="4247016" y="6120904"/>
                  <a:pt x="4240968" y="6062716"/>
                  <a:pt x="4081586" y="6066667"/>
                </a:cubicBezTo>
                <a:cubicBezTo>
                  <a:pt x="3922204" y="6070618"/>
                  <a:pt x="3842316" y="6053197"/>
                  <a:pt x="3697779" y="6066667"/>
                </a:cubicBezTo>
                <a:cubicBezTo>
                  <a:pt x="3553242" y="6080137"/>
                  <a:pt x="3421303" y="6059066"/>
                  <a:pt x="3313972" y="6066667"/>
                </a:cubicBezTo>
                <a:cubicBezTo>
                  <a:pt x="3206641" y="6074268"/>
                  <a:pt x="2839327" y="6032697"/>
                  <a:pt x="2659243" y="6066667"/>
                </a:cubicBezTo>
                <a:cubicBezTo>
                  <a:pt x="2479159" y="6100637"/>
                  <a:pt x="2508288" y="6037122"/>
                  <a:pt x="2365743" y="6066667"/>
                </a:cubicBezTo>
                <a:cubicBezTo>
                  <a:pt x="2223198" y="6096212"/>
                  <a:pt x="2019482" y="6041679"/>
                  <a:pt x="1891629" y="6066667"/>
                </a:cubicBezTo>
                <a:cubicBezTo>
                  <a:pt x="1763776" y="6091655"/>
                  <a:pt x="1331800" y="6045063"/>
                  <a:pt x="1011131" y="6066667"/>
                </a:cubicBezTo>
                <a:cubicBezTo>
                  <a:pt x="460734" y="6036854"/>
                  <a:pt x="-102462" y="5503220"/>
                  <a:pt x="0" y="5055536"/>
                </a:cubicBezTo>
                <a:cubicBezTo>
                  <a:pt x="-11744" y="4854678"/>
                  <a:pt x="54022" y="4564974"/>
                  <a:pt x="0" y="4396876"/>
                </a:cubicBezTo>
                <a:cubicBezTo>
                  <a:pt x="-54022" y="4228778"/>
                  <a:pt x="30935" y="4140160"/>
                  <a:pt x="0" y="3940436"/>
                </a:cubicBezTo>
                <a:cubicBezTo>
                  <a:pt x="-30935" y="3740712"/>
                  <a:pt x="8672" y="3601534"/>
                  <a:pt x="0" y="3403108"/>
                </a:cubicBezTo>
                <a:cubicBezTo>
                  <a:pt x="-8672" y="3204682"/>
                  <a:pt x="68412" y="3095660"/>
                  <a:pt x="0" y="2825336"/>
                </a:cubicBezTo>
                <a:cubicBezTo>
                  <a:pt x="-68412" y="2555012"/>
                  <a:pt x="49406" y="2505962"/>
                  <a:pt x="0" y="2207119"/>
                </a:cubicBezTo>
                <a:cubicBezTo>
                  <a:pt x="-49406" y="1908276"/>
                  <a:pt x="62000" y="1725337"/>
                  <a:pt x="0" y="1588903"/>
                </a:cubicBezTo>
                <a:cubicBezTo>
                  <a:pt x="-62000" y="1452469"/>
                  <a:pt x="3456" y="1298942"/>
                  <a:pt x="0" y="1011131"/>
                </a:cubicBezTo>
                <a:close/>
              </a:path>
              <a:path w="11053011" h="6066667" stroke="0" extrusionOk="0">
                <a:moveTo>
                  <a:pt x="0" y="1011131"/>
                </a:moveTo>
                <a:cubicBezTo>
                  <a:pt x="-40210" y="427897"/>
                  <a:pt x="311989" y="52811"/>
                  <a:pt x="1011131" y="0"/>
                </a:cubicBezTo>
                <a:cubicBezTo>
                  <a:pt x="1187729" y="-83622"/>
                  <a:pt x="1567886" y="72036"/>
                  <a:pt x="1756168" y="0"/>
                </a:cubicBezTo>
                <a:cubicBezTo>
                  <a:pt x="1944450" y="-72036"/>
                  <a:pt x="2083892" y="56184"/>
                  <a:pt x="2230282" y="0"/>
                </a:cubicBezTo>
                <a:cubicBezTo>
                  <a:pt x="2376672" y="-56184"/>
                  <a:pt x="2518833" y="18871"/>
                  <a:pt x="2614089" y="0"/>
                </a:cubicBezTo>
                <a:cubicBezTo>
                  <a:pt x="2709345" y="-18871"/>
                  <a:pt x="3063854" y="54149"/>
                  <a:pt x="3268818" y="0"/>
                </a:cubicBezTo>
                <a:cubicBezTo>
                  <a:pt x="3473782" y="-54149"/>
                  <a:pt x="3570006" y="27998"/>
                  <a:pt x="3742933" y="0"/>
                </a:cubicBezTo>
                <a:cubicBezTo>
                  <a:pt x="3915861" y="-27998"/>
                  <a:pt x="4331990" y="82755"/>
                  <a:pt x="4487969" y="0"/>
                </a:cubicBezTo>
                <a:cubicBezTo>
                  <a:pt x="4643948" y="-82755"/>
                  <a:pt x="4766882" y="23289"/>
                  <a:pt x="4871776" y="0"/>
                </a:cubicBezTo>
                <a:cubicBezTo>
                  <a:pt x="4976670" y="-23289"/>
                  <a:pt x="5367443" y="45751"/>
                  <a:pt x="5616813" y="0"/>
                </a:cubicBezTo>
                <a:cubicBezTo>
                  <a:pt x="5866183" y="-45751"/>
                  <a:pt x="5813607" y="11552"/>
                  <a:pt x="5910312" y="0"/>
                </a:cubicBezTo>
                <a:cubicBezTo>
                  <a:pt x="6007017" y="-11552"/>
                  <a:pt x="6354359" y="33907"/>
                  <a:pt x="6474734" y="0"/>
                </a:cubicBezTo>
                <a:cubicBezTo>
                  <a:pt x="6595109" y="-33907"/>
                  <a:pt x="6915646" y="24220"/>
                  <a:pt x="7039156" y="0"/>
                </a:cubicBezTo>
                <a:cubicBezTo>
                  <a:pt x="7162666" y="-24220"/>
                  <a:pt x="7410797" y="30467"/>
                  <a:pt x="7513270" y="0"/>
                </a:cubicBezTo>
                <a:cubicBezTo>
                  <a:pt x="7615743" y="-30467"/>
                  <a:pt x="7918644" y="44056"/>
                  <a:pt x="8258307" y="0"/>
                </a:cubicBezTo>
                <a:cubicBezTo>
                  <a:pt x="8597970" y="-44056"/>
                  <a:pt x="8714517" y="85732"/>
                  <a:pt x="9003344" y="0"/>
                </a:cubicBezTo>
                <a:cubicBezTo>
                  <a:pt x="9292171" y="-85732"/>
                  <a:pt x="9227233" y="4143"/>
                  <a:pt x="9387151" y="0"/>
                </a:cubicBezTo>
                <a:cubicBezTo>
                  <a:pt x="9547069" y="-4143"/>
                  <a:pt x="9846294" y="71982"/>
                  <a:pt x="10041880" y="0"/>
                </a:cubicBezTo>
                <a:cubicBezTo>
                  <a:pt x="10557410" y="-87454"/>
                  <a:pt x="11064216" y="301133"/>
                  <a:pt x="11053011" y="1011131"/>
                </a:cubicBezTo>
                <a:cubicBezTo>
                  <a:pt x="11087629" y="1198645"/>
                  <a:pt x="11018389" y="1454635"/>
                  <a:pt x="11053011" y="1629347"/>
                </a:cubicBezTo>
                <a:cubicBezTo>
                  <a:pt x="11087633" y="1804059"/>
                  <a:pt x="10993676" y="1924748"/>
                  <a:pt x="11053011" y="2126231"/>
                </a:cubicBezTo>
                <a:cubicBezTo>
                  <a:pt x="11112346" y="2327714"/>
                  <a:pt x="11049511" y="2610810"/>
                  <a:pt x="11053011" y="2784891"/>
                </a:cubicBezTo>
                <a:cubicBezTo>
                  <a:pt x="11056511" y="2958972"/>
                  <a:pt x="11015316" y="3093238"/>
                  <a:pt x="11053011" y="3362664"/>
                </a:cubicBezTo>
                <a:cubicBezTo>
                  <a:pt x="11090706" y="3632090"/>
                  <a:pt x="11028159" y="3649056"/>
                  <a:pt x="11053011" y="3859548"/>
                </a:cubicBezTo>
                <a:cubicBezTo>
                  <a:pt x="11077863" y="4070040"/>
                  <a:pt x="11021502" y="4193294"/>
                  <a:pt x="11053011" y="4437320"/>
                </a:cubicBezTo>
                <a:cubicBezTo>
                  <a:pt x="11084520" y="4681346"/>
                  <a:pt x="11048595" y="4776976"/>
                  <a:pt x="11053011" y="5055536"/>
                </a:cubicBezTo>
                <a:cubicBezTo>
                  <a:pt x="11097565" y="5476937"/>
                  <a:pt x="10643411" y="6113268"/>
                  <a:pt x="10041880" y="6066667"/>
                </a:cubicBezTo>
                <a:cubicBezTo>
                  <a:pt x="9834391" y="6121787"/>
                  <a:pt x="9452606" y="6055470"/>
                  <a:pt x="9296843" y="6066667"/>
                </a:cubicBezTo>
                <a:cubicBezTo>
                  <a:pt x="9141080" y="6077864"/>
                  <a:pt x="8956182" y="6024000"/>
                  <a:pt x="8642114" y="6066667"/>
                </a:cubicBezTo>
                <a:cubicBezTo>
                  <a:pt x="8328046" y="6109334"/>
                  <a:pt x="8384358" y="6057374"/>
                  <a:pt x="8258307" y="6066667"/>
                </a:cubicBezTo>
                <a:cubicBezTo>
                  <a:pt x="8132256" y="6075960"/>
                  <a:pt x="7777030" y="6013971"/>
                  <a:pt x="7603578" y="6066667"/>
                </a:cubicBezTo>
                <a:cubicBezTo>
                  <a:pt x="7430126" y="6119363"/>
                  <a:pt x="7421180" y="6050649"/>
                  <a:pt x="7310078" y="6066667"/>
                </a:cubicBezTo>
                <a:cubicBezTo>
                  <a:pt x="7198976" y="6082685"/>
                  <a:pt x="6980343" y="6032483"/>
                  <a:pt x="6655349" y="6066667"/>
                </a:cubicBezTo>
                <a:cubicBezTo>
                  <a:pt x="6330355" y="6100851"/>
                  <a:pt x="6378267" y="6037720"/>
                  <a:pt x="6271542" y="6066667"/>
                </a:cubicBezTo>
                <a:cubicBezTo>
                  <a:pt x="6164817" y="6095614"/>
                  <a:pt x="6050126" y="6034034"/>
                  <a:pt x="5978043" y="6066667"/>
                </a:cubicBezTo>
                <a:cubicBezTo>
                  <a:pt x="5905960" y="6099300"/>
                  <a:pt x="5689339" y="6028694"/>
                  <a:pt x="5594236" y="6066667"/>
                </a:cubicBezTo>
                <a:cubicBezTo>
                  <a:pt x="5499133" y="6104640"/>
                  <a:pt x="5160438" y="6045461"/>
                  <a:pt x="4939507" y="6066667"/>
                </a:cubicBezTo>
                <a:cubicBezTo>
                  <a:pt x="4718576" y="6087873"/>
                  <a:pt x="4680617" y="6052631"/>
                  <a:pt x="4555700" y="6066667"/>
                </a:cubicBezTo>
                <a:cubicBezTo>
                  <a:pt x="4430783" y="6080703"/>
                  <a:pt x="4405102" y="6037624"/>
                  <a:pt x="4262201" y="6066667"/>
                </a:cubicBezTo>
                <a:cubicBezTo>
                  <a:pt x="4119300" y="6095710"/>
                  <a:pt x="4040792" y="6038338"/>
                  <a:pt x="3878394" y="6066667"/>
                </a:cubicBezTo>
                <a:cubicBezTo>
                  <a:pt x="3715996" y="6094996"/>
                  <a:pt x="3522069" y="6040684"/>
                  <a:pt x="3404279" y="6066667"/>
                </a:cubicBezTo>
                <a:cubicBezTo>
                  <a:pt x="3286489" y="6092650"/>
                  <a:pt x="3095034" y="6014019"/>
                  <a:pt x="2839858" y="6066667"/>
                </a:cubicBezTo>
                <a:cubicBezTo>
                  <a:pt x="2584682" y="6119315"/>
                  <a:pt x="2550501" y="6037394"/>
                  <a:pt x="2456051" y="6066667"/>
                </a:cubicBezTo>
                <a:cubicBezTo>
                  <a:pt x="2361601" y="6095940"/>
                  <a:pt x="2038330" y="6001151"/>
                  <a:pt x="1711014" y="6066667"/>
                </a:cubicBezTo>
                <a:cubicBezTo>
                  <a:pt x="1383698" y="6132183"/>
                  <a:pt x="1313171" y="6051235"/>
                  <a:pt x="1011131" y="6066667"/>
                </a:cubicBezTo>
                <a:cubicBezTo>
                  <a:pt x="483296" y="6174083"/>
                  <a:pt x="55313" y="5637256"/>
                  <a:pt x="0" y="5055536"/>
                </a:cubicBezTo>
                <a:cubicBezTo>
                  <a:pt x="-63376" y="4853312"/>
                  <a:pt x="38245" y="4615273"/>
                  <a:pt x="0" y="4477764"/>
                </a:cubicBezTo>
                <a:cubicBezTo>
                  <a:pt x="-38245" y="4340255"/>
                  <a:pt x="27347" y="4048687"/>
                  <a:pt x="0" y="3859548"/>
                </a:cubicBezTo>
                <a:cubicBezTo>
                  <a:pt x="-27347" y="3670409"/>
                  <a:pt x="20030" y="3526288"/>
                  <a:pt x="0" y="3362664"/>
                </a:cubicBezTo>
                <a:cubicBezTo>
                  <a:pt x="-20030" y="3199040"/>
                  <a:pt x="36621" y="2942856"/>
                  <a:pt x="0" y="2784891"/>
                </a:cubicBezTo>
                <a:cubicBezTo>
                  <a:pt x="-36621" y="2626926"/>
                  <a:pt x="5683" y="2488263"/>
                  <a:pt x="0" y="2328451"/>
                </a:cubicBezTo>
                <a:cubicBezTo>
                  <a:pt x="-5683" y="2168639"/>
                  <a:pt x="72270" y="1909528"/>
                  <a:pt x="0" y="1669791"/>
                </a:cubicBezTo>
                <a:cubicBezTo>
                  <a:pt x="-72270" y="1430054"/>
                  <a:pt x="5878" y="1236775"/>
                  <a:pt x="0" y="1011131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0432A5F-3287-4B9F-9602-5C0568DF6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0000"/>
          <a:stretch/>
        </p:blipFill>
        <p:spPr>
          <a:xfrm>
            <a:off x="4173247" y="5929745"/>
            <a:ext cx="406717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700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D1E7EE6-8A15-4DBE-8722-D4DE0052D2E3}"/>
              </a:ext>
            </a:extLst>
          </p:cNvPr>
          <p:cNvSpPr/>
          <p:nvPr userDrawn="1"/>
        </p:nvSpPr>
        <p:spPr>
          <a:xfrm>
            <a:off x="569493" y="382259"/>
            <a:ext cx="4120918" cy="6066667"/>
          </a:xfrm>
          <a:custGeom>
            <a:avLst/>
            <a:gdLst>
              <a:gd name="connsiteX0" fmla="*/ 0 w 4120918"/>
              <a:gd name="connsiteY0" fmla="*/ 686833 h 6066667"/>
              <a:gd name="connsiteX1" fmla="*/ 686833 w 4120918"/>
              <a:gd name="connsiteY1" fmla="*/ 0 h 6066667"/>
              <a:gd name="connsiteX2" fmla="*/ 1208811 w 4120918"/>
              <a:gd name="connsiteY2" fmla="*/ 0 h 6066667"/>
              <a:gd name="connsiteX3" fmla="*/ 1703316 w 4120918"/>
              <a:gd name="connsiteY3" fmla="*/ 0 h 6066667"/>
              <a:gd name="connsiteX4" fmla="*/ 2280239 w 4120918"/>
              <a:gd name="connsiteY4" fmla="*/ 0 h 6066667"/>
              <a:gd name="connsiteX5" fmla="*/ 2774745 w 4120918"/>
              <a:gd name="connsiteY5" fmla="*/ 0 h 6066667"/>
              <a:gd name="connsiteX6" fmla="*/ 3434085 w 4120918"/>
              <a:gd name="connsiteY6" fmla="*/ 0 h 6066667"/>
              <a:gd name="connsiteX7" fmla="*/ 4120918 w 4120918"/>
              <a:gd name="connsiteY7" fmla="*/ 686833 h 6066667"/>
              <a:gd name="connsiteX8" fmla="*/ 4120918 w 4120918"/>
              <a:gd name="connsiteY8" fmla="*/ 1320388 h 6066667"/>
              <a:gd name="connsiteX9" fmla="*/ 4120918 w 4120918"/>
              <a:gd name="connsiteY9" fmla="*/ 1813153 h 6066667"/>
              <a:gd name="connsiteX10" fmla="*/ 4120918 w 4120918"/>
              <a:gd name="connsiteY10" fmla="*/ 2493638 h 6066667"/>
              <a:gd name="connsiteX11" fmla="*/ 4120918 w 4120918"/>
              <a:gd name="connsiteY11" fmla="*/ 3080264 h 6066667"/>
              <a:gd name="connsiteX12" fmla="*/ 4120918 w 4120918"/>
              <a:gd name="connsiteY12" fmla="*/ 3760749 h 6066667"/>
              <a:gd name="connsiteX13" fmla="*/ 4120918 w 4120918"/>
              <a:gd name="connsiteY13" fmla="*/ 4394304 h 6066667"/>
              <a:gd name="connsiteX14" fmla="*/ 4120918 w 4120918"/>
              <a:gd name="connsiteY14" fmla="*/ 5379834 h 6066667"/>
              <a:gd name="connsiteX15" fmla="*/ 3434085 w 4120918"/>
              <a:gd name="connsiteY15" fmla="*/ 6066667 h 6066667"/>
              <a:gd name="connsiteX16" fmla="*/ 2912107 w 4120918"/>
              <a:gd name="connsiteY16" fmla="*/ 6066667 h 6066667"/>
              <a:gd name="connsiteX17" fmla="*/ 2445074 w 4120918"/>
              <a:gd name="connsiteY17" fmla="*/ 6066667 h 6066667"/>
              <a:gd name="connsiteX18" fmla="*/ 1840679 w 4120918"/>
              <a:gd name="connsiteY18" fmla="*/ 6066667 h 6066667"/>
              <a:gd name="connsiteX19" fmla="*/ 1291228 w 4120918"/>
              <a:gd name="connsiteY19" fmla="*/ 6066667 h 6066667"/>
              <a:gd name="connsiteX20" fmla="*/ 686833 w 4120918"/>
              <a:gd name="connsiteY20" fmla="*/ 6066667 h 6066667"/>
              <a:gd name="connsiteX21" fmla="*/ 0 w 4120918"/>
              <a:gd name="connsiteY21" fmla="*/ 5379834 h 6066667"/>
              <a:gd name="connsiteX22" fmla="*/ 0 w 4120918"/>
              <a:gd name="connsiteY22" fmla="*/ 4746279 h 6066667"/>
              <a:gd name="connsiteX23" fmla="*/ 0 w 4120918"/>
              <a:gd name="connsiteY23" fmla="*/ 4112724 h 6066667"/>
              <a:gd name="connsiteX24" fmla="*/ 0 w 4120918"/>
              <a:gd name="connsiteY24" fmla="*/ 3432239 h 6066667"/>
              <a:gd name="connsiteX25" fmla="*/ 0 w 4120918"/>
              <a:gd name="connsiteY25" fmla="*/ 2798683 h 6066667"/>
              <a:gd name="connsiteX26" fmla="*/ 0 w 4120918"/>
              <a:gd name="connsiteY26" fmla="*/ 2118198 h 6066667"/>
              <a:gd name="connsiteX27" fmla="*/ 0 w 4120918"/>
              <a:gd name="connsiteY27" fmla="*/ 1484643 h 6066667"/>
              <a:gd name="connsiteX28" fmla="*/ 0 w 4120918"/>
              <a:gd name="connsiteY28" fmla="*/ 686833 h 6066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20918" h="6066667" fill="none" extrusionOk="0">
                <a:moveTo>
                  <a:pt x="0" y="686833"/>
                </a:moveTo>
                <a:cubicBezTo>
                  <a:pt x="38806" y="240131"/>
                  <a:pt x="230568" y="-29494"/>
                  <a:pt x="686833" y="0"/>
                </a:cubicBezTo>
                <a:cubicBezTo>
                  <a:pt x="819260" y="-13302"/>
                  <a:pt x="1083767" y="14129"/>
                  <a:pt x="1208811" y="0"/>
                </a:cubicBezTo>
                <a:cubicBezTo>
                  <a:pt x="1333855" y="-14129"/>
                  <a:pt x="1535563" y="49905"/>
                  <a:pt x="1703316" y="0"/>
                </a:cubicBezTo>
                <a:cubicBezTo>
                  <a:pt x="1871070" y="-49905"/>
                  <a:pt x="2089607" y="40371"/>
                  <a:pt x="2280239" y="0"/>
                </a:cubicBezTo>
                <a:cubicBezTo>
                  <a:pt x="2470871" y="-40371"/>
                  <a:pt x="2649906" y="52427"/>
                  <a:pt x="2774745" y="0"/>
                </a:cubicBezTo>
                <a:cubicBezTo>
                  <a:pt x="2899584" y="-52427"/>
                  <a:pt x="3138534" y="45952"/>
                  <a:pt x="3434085" y="0"/>
                </a:cubicBezTo>
                <a:cubicBezTo>
                  <a:pt x="3893103" y="15802"/>
                  <a:pt x="4109716" y="314739"/>
                  <a:pt x="4120918" y="686833"/>
                </a:cubicBezTo>
                <a:cubicBezTo>
                  <a:pt x="4193498" y="971675"/>
                  <a:pt x="4079483" y="1063518"/>
                  <a:pt x="4120918" y="1320388"/>
                </a:cubicBezTo>
                <a:cubicBezTo>
                  <a:pt x="4162353" y="1577258"/>
                  <a:pt x="4107312" y="1576569"/>
                  <a:pt x="4120918" y="1813153"/>
                </a:cubicBezTo>
                <a:cubicBezTo>
                  <a:pt x="4134524" y="2049737"/>
                  <a:pt x="4079757" y="2352900"/>
                  <a:pt x="4120918" y="2493638"/>
                </a:cubicBezTo>
                <a:cubicBezTo>
                  <a:pt x="4162079" y="2634376"/>
                  <a:pt x="4067944" y="2908457"/>
                  <a:pt x="4120918" y="3080264"/>
                </a:cubicBezTo>
                <a:cubicBezTo>
                  <a:pt x="4173892" y="3252071"/>
                  <a:pt x="4086507" y="3550701"/>
                  <a:pt x="4120918" y="3760749"/>
                </a:cubicBezTo>
                <a:cubicBezTo>
                  <a:pt x="4155329" y="3970797"/>
                  <a:pt x="4098776" y="4217724"/>
                  <a:pt x="4120918" y="4394304"/>
                </a:cubicBezTo>
                <a:cubicBezTo>
                  <a:pt x="4143060" y="4570884"/>
                  <a:pt x="4017434" y="4894152"/>
                  <a:pt x="4120918" y="5379834"/>
                </a:cubicBezTo>
                <a:cubicBezTo>
                  <a:pt x="4217777" y="5775765"/>
                  <a:pt x="3726139" y="6098598"/>
                  <a:pt x="3434085" y="6066667"/>
                </a:cubicBezTo>
                <a:cubicBezTo>
                  <a:pt x="3309829" y="6090666"/>
                  <a:pt x="3063463" y="6007030"/>
                  <a:pt x="2912107" y="6066667"/>
                </a:cubicBezTo>
                <a:cubicBezTo>
                  <a:pt x="2760751" y="6126304"/>
                  <a:pt x="2556294" y="6065510"/>
                  <a:pt x="2445074" y="6066667"/>
                </a:cubicBezTo>
                <a:cubicBezTo>
                  <a:pt x="2333854" y="6067824"/>
                  <a:pt x="1994206" y="6041604"/>
                  <a:pt x="1840679" y="6066667"/>
                </a:cubicBezTo>
                <a:cubicBezTo>
                  <a:pt x="1687152" y="6091730"/>
                  <a:pt x="1401744" y="6034052"/>
                  <a:pt x="1291228" y="6066667"/>
                </a:cubicBezTo>
                <a:cubicBezTo>
                  <a:pt x="1180712" y="6099282"/>
                  <a:pt x="892740" y="6018370"/>
                  <a:pt x="686833" y="6066667"/>
                </a:cubicBezTo>
                <a:cubicBezTo>
                  <a:pt x="313573" y="6079612"/>
                  <a:pt x="-7862" y="5791317"/>
                  <a:pt x="0" y="5379834"/>
                </a:cubicBezTo>
                <a:cubicBezTo>
                  <a:pt x="-38374" y="5185491"/>
                  <a:pt x="49465" y="4875885"/>
                  <a:pt x="0" y="4746279"/>
                </a:cubicBezTo>
                <a:cubicBezTo>
                  <a:pt x="-49465" y="4616674"/>
                  <a:pt x="40860" y="4277386"/>
                  <a:pt x="0" y="4112724"/>
                </a:cubicBezTo>
                <a:cubicBezTo>
                  <a:pt x="-40860" y="3948062"/>
                  <a:pt x="75253" y="3769112"/>
                  <a:pt x="0" y="3432239"/>
                </a:cubicBezTo>
                <a:cubicBezTo>
                  <a:pt x="-75253" y="3095366"/>
                  <a:pt x="22519" y="3030960"/>
                  <a:pt x="0" y="2798683"/>
                </a:cubicBezTo>
                <a:cubicBezTo>
                  <a:pt x="-22519" y="2566406"/>
                  <a:pt x="21108" y="2310387"/>
                  <a:pt x="0" y="2118198"/>
                </a:cubicBezTo>
                <a:cubicBezTo>
                  <a:pt x="-21108" y="1926010"/>
                  <a:pt x="18113" y="1705953"/>
                  <a:pt x="0" y="1484643"/>
                </a:cubicBezTo>
                <a:cubicBezTo>
                  <a:pt x="-18113" y="1263334"/>
                  <a:pt x="87036" y="1040845"/>
                  <a:pt x="0" y="686833"/>
                </a:cubicBezTo>
                <a:close/>
              </a:path>
              <a:path w="4120918" h="6066667" stroke="0" extrusionOk="0">
                <a:moveTo>
                  <a:pt x="0" y="686833"/>
                </a:moveTo>
                <a:cubicBezTo>
                  <a:pt x="-45019" y="279737"/>
                  <a:pt x="241627" y="24726"/>
                  <a:pt x="686833" y="0"/>
                </a:cubicBezTo>
                <a:cubicBezTo>
                  <a:pt x="899595" y="-60729"/>
                  <a:pt x="1046453" y="65635"/>
                  <a:pt x="1291228" y="0"/>
                </a:cubicBezTo>
                <a:cubicBezTo>
                  <a:pt x="1536003" y="-65635"/>
                  <a:pt x="1702640" y="38886"/>
                  <a:pt x="1813206" y="0"/>
                </a:cubicBezTo>
                <a:cubicBezTo>
                  <a:pt x="1923772" y="-38886"/>
                  <a:pt x="2068870" y="38534"/>
                  <a:pt x="2307712" y="0"/>
                </a:cubicBezTo>
                <a:cubicBezTo>
                  <a:pt x="2546554" y="-38534"/>
                  <a:pt x="2644362" y="5229"/>
                  <a:pt x="2884635" y="0"/>
                </a:cubicBezTo>
                <a:cubicBezTo>
                  <a:pt x="3124908" y="-5229"/>
                  <a:pt x="3227191" y="50407"/>
                  <a:pt x="3434085" y="0"/>
                </a:cubicBezTo>
                <a:cubicBezTo>
                  <a:pt x="3844590" y="-50738"/>
                  <a:pt x="4100587" y="325372"/>
                  <a:pt x="4120918" y="686833"/>
                </a:cubicBezTo>
                <a:cubicBezTo>
                  <a:pt x="4187528" y="829744"/>
                  <a:pt x="4119934" y="1024156"/>
                  <a:pt x="4120918" y="1273458"/>
                </a:cubicBezTo>
                <a:cubicBezTo>
                  <a:pt x="4121902" y="1522761"/>
                  <a:pt x="4083881" y="1626635"/>
                  <a:pt x="4120918" y="1719293"/>
                </a:cubicBezTo>
                <a:cubicBezTo>
                  <a:pt x="4157955" y="1811952"/>
                  <a:pt x="4056905" y="2178048"/>
                  <a:pt x="4120918" y="2305918"/>
                </a:cubicBezTo>
                <a:cubicBezTo>
                  <a:pt x="4184931" y="2433789"/>
                  <a:pt x="4087199" y="2765008"/>
                  <a:pt x="4120918" y="2892543"/>
                </a:cubicBezTo>
                <a:cubicBezTo>
                  <a:pt x="4154637" y="3020079"/>
                  <a:pt x="4083727" y="3303432"/>
                  <a:pt x="4120918" y="3432239"/>
                </a:cubicBezTo>
                <a:cubicBezTo>
                  <a:pt x="4158109" y="3561046"/>
                  <a:pt x="4095156" y="3894368"/>
                  <a:pt x="4120918" y="4112724"/>
                </a:cubicBezTo>
                <a:cubicBezTo>
                  <a:pt x="4146680" y="4331081"/>
                  <a:pt x="4110017" y="4640979"/>
                  <a:pt x="4120918" y="4793209"/>
                </a:cubicBezTo>
                <a:cubicBezTo>
                  <a:pt x="4131819" y="4945439"/>
                  <a:pt x="4070552" y="5151226"/>
                  <a:pt x="4120918" y="5379834"/>
                </a:cubicBezTo>
                <a:cubicBezTo>
                  <a:pt x="4112563" y="5751289"/>
                  <a:pt x="3766223" y="5996124"/>
                  <a:pt x="3434085" y="6066667"/>
                </a:cubicBezTo>
                <a:cubicBezTo>
                  <a:pt x="3284632" y="6125595"/>
                  <a:pt x="3082250" y="6050951"/>
                  <a:pt x="2857162" y="6066667"/>
                </a:cubicBezTo>
                <a:cubicBezTo>
                  <a:pt x="2632074" y="6082383"/>
                  <a:pt x="2533601" y="6055415"/>
                  <a:pt x="2390129" y="6066667"/>
                </a:cubicBezTo>
                <a:cubicBezTo>
                  <a:pt x="2246657" y="6077919"/>
                  <a:pt x="2018358" y="6047947"/>
                  <a:pt x="1895624" y="6066667"/>
                </a:cubicBezTo>
                <a:cubicBezTo>
                  <a:pt x="1772891" y="6085387"/>
                  <a:pt x="1546319" y="6058555"/>
                  <a:pt x="1291228" y="6066667"/>
                </a:cubicBezTo>
                <a:cubicBezTo>
                  <a:pt x="1036137" y="6074779"/>
                  <a:pt x="944189" y="6055018"/>
                  <a:pt x="686833" y="6066667"/>
                </a:cubicBezTo>
                <a:cubicBezTo>
                  <a:pt x="341949" y="6134866"/>
                  <a:pt x="-79941" y="5801318"/>
                  <a:pt x="0" y="5379834"/>
                </a:cubicBezTo>
                <a:cubicBezTo>
                  <a:pt x="-55221" y="5182217"/>
                  <a:pt x="36726" y="4976420"/>
                  <a:pt x="0" y="4746279"/>
                </a:cubicBezTo>
                <a:cubicBezTo>
                  <a:pt x="-36726" y="4516139"/>
                  <a:pt x="43638" y="4512193"/>
                  <a:pt x="0" y="4300444"/>
                </a:cubicBezTo>
                <a:cubicBezTo>
                  <a:pt x="-43638" y="4088695"/>
                  <a:pt x="27958" y="3891751"/>
                  <a:pt x="0" y="3713819"/>
                </a:cubicBezTo>
                <a:cubicBezTo>
                  <a:pt x="-27958" y="3535888"/>
                  <a:pt x="1585" y="3379422"/>
                  <a:pt x="0" y="3221054"/>
                </a:cubicBezTo>
                <a:cubicBezTo>
                  <a:pt x="-1585" y="3062686"/>
                  <a:pt x="31780" y="2742394"/>
                  <a:pt x="0" y="2587498"/>
                </a:cubicBezTo>
                <a:cubicBezTo>
                  <a:pt x="-31780" y="2432602"/>
                  <a:pt x="28833" y="2304968"/>
                  <a:pt x="0" y="2094733"/>
                </a:cubicBezTo>
                <a:cubicBezTo>
                  <a:pt x="-28833" y="1884498"/>
                  <a:pt x="34349" y="1665503"/>
                  <a:pt x="0" y="1461178"/>
                </a:cubicBezTo>
                <a:cubicBezTo>
                  <a:pt x="-34349" y="1256854"/>
                  <a:pt x="34814" y="890029"/>
                  <a:pt x="0" y="686833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B4FA782-5F57-4E58-8B13-6D8A21451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5023" b="1800"/>
          <a:stretch/>
        </p:blipFill>
        <p:spPr>
          <a:xfrm>
            <a:off x="1197491" y="6182856"/>
            <a:ext cx="2811178" cy="53214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DE1641F-CCC4-4140-8BC2-530AC46C54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0000"/>
          <a:stretch/>
        </p:blipFill>
        <p:spPr>
          <a:xfrm>
            <a:off x="1135056" y="92126"/>
            <a:ext cx="2989792" cy="53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60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D1E7EE6-8A15-4DBE-8722-D4DE0052D2E3}"/>
              </a:ext>
            </a:extLst>
          </p:cNvPr>
          <p:cNvSpPr/>
          <p:nvPr userDrawn="1"/>
        </p:nvSpPr>
        <p:spPr>
          <a:xfrm>
            <a:off x="7427493" y="395666"/>
            <a:ext cx="4120918" cy="6066667"/>
          </a:xfrm>
          <a:custGeom>
            <a:avLst/>
            <a:gdLst>
              <a:gd name="connsiteX0" fmla="*/ 0 w 4120918"/>
              <a:gd name="connsiteY0" fmla="*/ 686833 h 6066667"/>
              <a:gd name="connsiteX1" fmla="*/ 686833 w 4120918"/>
              <a:gd name="connsiteY1" fmla="*/ 0 h 6066667"/>
              <a:gd name="connsiteX2" fmla="*/ 1208811 w 4120918"/>
              <a:gd name="connsiteY2" fmla="*/ 0 h 6066667"/>
              <a:gd name="connsiteX3" fmla="*/ 1703316 w 4120918"/>
              <a:gd name="connsiteY3" fmla="*/ 0 h 6066667"/>
              <a:gd name="connsiteX4" fmla="*/ 2280239 w 4120918"/>
              <a:gd name="connsiteY4" fmla="*/ 0 h 6066667"/>
              <a:gd name="connsiteX5" fmla="*/ 2774745 w 4120918"/>
              <a:gd name="connsiteY5" fmla="*/ 0 h 6066667"/>
              <a:gd name="connsiteX6" fmla="*/ 3434085 w 4120918"/>
              <a:gd name="connsiteY6" fmla="*/ 0 h 6066667"/>
              <a:gd name="connsiteX7" fmla="*/ 4120918 w 4120918"/>
              <a:gd name="connsiteY7" fmla="*/ 686833 h 6066667"/>
              <a:gd name="connsiteX8" fmla="*/ 4120918 w 4120918"/>
              <a:gd name="connsiteY8" fmla="*/ 1320388 h 6066667"/>
              <a:gd name="connsiteX9" fmla="*/ 4120918 w 4120918"/>
              <a:gd name="connsiteY9" fmla="*/ 1813153 h 6066667"/>
              <a:gd name="connsiteX10" fmla="*/ 4120918 w 4120918"/>
              <a:gd name="connsiteY10" fmla="*/ 2493638 h 6066667"/>
              <a:gd name="connsiteX11" fmla="*/ 4120918 w 4120918"/>
              <a:gd name="connsiteY11" fmla="*/ 3080264 h 6066667"/>
              <a:gd name="connsiteX12" fmla="*/ 4120918 w 4120918"/>
              <a:gd name="connsiteY12" fmla="*/ 3760749 h 6066667"/>
              <a:gd name="connsiteX13" fmla="*/ 4120918 w 4120918"/>
              <a:gd name="connsiteY13" fmla="*/ 4394304 h 6066667"/>
              <a:gd name="connsiteX14" fmla="*/ 4120918 w 4120918"/>
              <a:gd name="connsiteY14" fmla="*/ 5379834 h 6066667"/>
              <a:gd name="connsiteX15" fmla="*/ 3434085 w 4120918"/>
              <a:gd name="connsiteY15" fmla="*/ 6066667 h 6066667"/>
              <a:gd name="connsiteX16" fmla="*/ 2912107 w 4120918"/>
              <a:gd name="connsiteY16" fmla="*/ 6066667 h 6066667"/>
              <a:gd name="connsiteX17" fmla="*/ 2445074 w 4120918"/>
              <a:gd name="connsiteY17" fmla="*/ 6066667 h 6066667"/>
              <a:gd name="connsiteX18" fmla="*/ 1840679 w 4120918"/>
              <a:gd name="connsiteY18" fmla="*/ 6066667 h 6066667"/>
              <a:gd name="connsiteX19" fmla="*/ 1291228 w 4120918"/>
              <a:gd name="connsiteY19" fmla="*/ 6066667 h 6066667"/>
              <a:gd name="connsiteX20" fmla="*/ 686833 w 4120918"/>
              <a:gd name="connsiteY20" fmla="*/ 6066667 h 6066667"/>
              <a:gd name="connsiteX21" fmla="*/ 0 w 4120918"/>
              <a:gd name="connsiteY21" fmla="*/ 5379834 h 6066667"/>
              <a:gd name="connsiteX22" fmla="*/ 0 w 4120918"/>
              <a:gd name="connsiteY22" fmla="*/ 4746279 h 6066667"/>
              <a:gd name="connsiteX23" fmla="*/ 0 w 4120918"/>
              <a:gd name="connsiteY23" fmla="*/ 4112724 h 6066667"/>
              <a:gd name="connsiteX24" fmla="*/ 0 w 4120918"/>
              <a:gd name="connsiteY24" fmla="*/ 3432239 h 6066667"/>
              <a:gd name="connsiteX25" fmla="*/ 0 w 4120918"/>
              <a:gd name="connsiteY25" fmla="*/ 2798683 h 6066667"/>
              <a:gd name="connsiteX26" fmla="*/ 0 w 4120918"/>
              <a:gd name="connsiteY26" fmla="*/ 2118198 h 6066667"/>
              <a:gd name="connsiteX27" fmla="*/ 0 w 4120918"/>
              <a:gd name="connsiteY27" fmla="*/ 1484643 h 6066667"/>
              <a:gd name="connsiteX28" fmla="*/ 0 w 4120918"/>
              <a:gd name="connsiteY28" fmla="*/ 686833 h 6066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20918" h="6066667" fill="none" extrusionOk="0">
                <a:moveTo>
                  <a:pt x="0" y="686833"/>
                </a:moveTo>
                <a:cubicBezTo>
                  <a:pt x="38806" y="240131"/>
                  <a:pt x="230568" y="-29494"/>
                  <a:pt x="686833" y="0"/>
                </a:cubicBezTo>
                <a:cubicBezTo>
                  <a:pt x="819260" y="-13302"/>
                  <a:pt x="1083767" y="14129"/>
                  <a:pt x="1208811" y="0"/>
                </a:cubicBezTo>
                <a:cubicBezTo>
                  <a:pt x="1333855" y="-14129"/>
                  <a:pt x="1535563" y="49905"/>
                  <a:pt x="1703316" y="0"/>
                </a:cubicBezTo>
                <a:cubicBezTo>
                  <a:pt x="1871070" y="-49905"/>
                  <a:pt x="2089607" y="40371"/>
                  <a:pt x="2280239" y="0"/>
                </a:cubicBezTo>
                <a:cubicBezTo>
                  <a:pt x="2470871" y="-40371"/>
                  <a:pt x="2649906" y="52427"/>
                  <a:pt x="2774745" y="0"/>
                </a:cubicBezTo>
                <a:cubicBezTo>
                  <a:pt x="2899584" y="-52427"/>
                  <a:pt x="3138534" y="45952"/>
                  <a:pt x="3434085" y="0"/>
                </a:cubicBezTo>
                <a:cubicBezTo>
                  <a:pt x="3893103" y="15802"/>
                  <a:pt x="4109716" y="314739"/>
                  <a:pt x="4120918" y="686833"/>
                </a:cubicBezTo>
                <a:cubicBezTo>
                  <a:pt x="4193498" y="971675"/>
                  <a:pt x="4079483" y="1063518"/>
                  <a:pt x="4120918" y="1320388"/>
                </a:cubicBezTo>
                <a:cubicBezTo>
                  <a:pt x="4162353" y="1577258"/>
                  <a:pt x="4107312" y="1576569"/>
                  <a:pt x="4120918" y="1813153"/>
                </a:cubicBezTo>
                <a:cubicBezTo>
                  <a:pt x="4134524" y="2049737"/>
                  <a:pt x="4079757" y="2352900"/>
                  <a:pt x="4120918" y="2493638"/>
                </a:cubicBezTo>
                <a:cubicBezTo>
                  <a:pt x="4162079" y="2634376"/>
                  <a:pt x="4067944" y="2908457"/>
                  <a:pt x="4120918" y="3080264"/>
                </a:cubicBezTo>
                <a:cubicBezTo>
                  <a:pt x="4173892" y="3252071"/>
                  <a:pt x="4086507" y="3550701"/>
                  <a:pt x="4120918" y="3760749"/>
                </a:cubicBezTo>
                <a:cubicBezTo>
                  <a:pt x="4155329" y="3970797"/>
                  <a:pt x="4098776" y="4217724"/>
                  <a:pt x="4120918" y="4394304"/>
                </a:cubicBezTo>
                <a:cubicBezTo>
                  <a:pt x="4143060" y="4570884"/>
                  <a:pt x="4017434" y="4894152"/>
                  <a:pt x="4120918" y="5379834"/>
                </a:cubicBezTo>
                <a:cubicBezTo>
                  <a:pt x="4217777" y="5775765"/>
                  <a:pt x="3726139" y="6098598"/>
                  <a:pt x="3434085" y="6066667"/>
                </a:cubicBezTo>
                <a:cubicBezTo>
                  <a:pt x="3309829" y="6090666"/>
                  <a:pt x="3063463" y="6007030"/>
                  <a:pt x="2912107" y="6066667"/>
                </a:cubicBezTo>
                <a:cubicBezTo>
                  <a:pt x="2760751" y="6126304"/>
                  <a:pt x="2556294" y="6065510"/>
                  <a:pt x="2445074" y="6066667"/>
                </a:cubicBezTo>
                <a:cubicBezTo>
                  <a:pt x="2333854" y="6067824"/>
                  <a:pt x="1994206" y="6041604"/>
                  <a:pt x="1840679" y="6066667"/>
                </a:cubicBezTo>
                <a:cubicBezTo>
                  <a:pt x="1687152" y="6091730"/>
                  <a:pt x="1401744" y="6034052"/>
                  <a:pt x="1291228" y="6066667"/>
                </a:cubicBezTo>
                <a:cubicBezTo>
                  <a:pt x="1180712" y="6099282"/>
                  <a:pt x="892740" y="6018370"/>
                  <a:pt x="686833" y="6066667"/>
                </a:cubicBezTo>
                <a:cubicBezTo>
                  <a:pt x="313573" y="6079612"/>
                  <a:pt x="-7862" y="5791317"/>
                  <a:pt x="0" y="5379834"/>
                </a:cubicBezTo>
                <a:cubicBezTo>
                  <a:pt x="-38374" y="5185491"/>
                  <a:pt x="49465" y="4875885"/>
                  <a:pt x="0" y="4746279"/>
                </a:cubicBezTo>
                <a:cubicBezTo>
                  <a:pt x="-49465" y="4616674"/>
                  <a:pt x="40860" y="4277386"/>
                  <a:pt x="0" y="4112724"/>
                </a:cubicBezTo>
                <a:cubicBezTo>
                  <a:pt x="-40860" y="3948062"/>
                  <a:pt x="75253" y="3769112"/>
                  <a:pt x="0" y="3432239"/>
                </a:cubicBezTo>
                <a:cubicBezTo>
                  <a:pt x="-75253" y="3095366"/>
                  <a:pt x="22519" y="3030960"/>
                  <a:pt x="0" y="2798683"/>
                </a:cubicBezTo>
                <a:cubicBezTo>
                  <a:pt x="-22519" y="2566406"/>
                  <a:pt x="21108" y="2310387"/>
                  <a:pt x="0" y="2118198"/>
                </a:cubicBezTo>
                <a:cubicBezTo>
                  <a:pt x="-21108" y="1926010"/>
                  <a:pt x="18113" y="1705953"/>
                  <a:pt x="0" y="1484643"/>
                </a:cubicBezTo>
                <a:cubicBezTo>
                  <a:pt x="-18113" y="1263334"/>
                  <a:pt x="87036" y="1040845"/>
                  <a:pt x="0" y="686833"/>
                </a:cubicBezTo>
                <a:close/>
              </a:path>
              <a:path w="4120918" h="6066667" stroke="0" extrusionOk="0">
                <a:moveTo>
                  <a:pt x="0" y="686833"/>
                </a:moveTo>
                <a:cubicBezTo>
                  <a:pt x="-45019" y="279737"/>
                  <a:pt x="241627" y="24726"/>
                  <a:pt x="686833" y="0"/>
                </a:cubicBezTo>
                <a:cubicBezTo>
                  <a:pt x="899595" y="-60729"/>
                  <a:pt x="1046453" y="65635"/>
                  <a:pt x="1291228" y="0"/>
                </a:cubicBezTo>
                <a:cubicBezTo>
                  <a:pt x="1536003" y="-65635"/>
                  <a:pt x="1702640" y="38886"/>
                  <a:pt x="1813206" y="0"/>
                </a:cubicBezTo>
                <a:cubicBezTo>
                  <a:pt x="1923772" y="-38886"/>
                  <a:pt x="2068870" y="38534"/>
                  <a:pt x="2307712" y="0"/>
                </a:cubicBezTo>
                <a:cubicBezTo>
                  <a:pt x="2546554" y="-38534"/>
                  <a:pt x="2644362" y="5229"/>
                  <a:pt x="2884635" y="0"/>
                </a:cubicBezTo>
                <a:cubicBezTo>
                  <a:pt x="3124908" y="-5229"/>
                  <a:pt x="3227191" y="50407"/>
                  <a:pt x="3434085" y="0"/>
                </a:cubicBezTo>
                <a:cubicBezTo>
                  <a:pt x="3844590" y="-50738"/>
                  <a:pt x="4100587" y="325372"/>
                  <a:pt x="4120918" y="686833"/>
                </a:cubicBezTo>
                <a:cubicBezTo>
                  <a:pt x="4187528" y="829744"/>
                  <a:pt x="4119934" y="1024156"/>
                  <a:pt x="4120918" y="1273458"/>
                </a:cubicBezTo>
                <a:cubicBezTo>
                  <a:pt x="4121902" y="1522761"/>
                  <a:pt x="4083881" y="1626635"/>
                  <a:pt x="4120918" y="1719293"/>
                </a:cubicBezTo>
                <a:cubicBezTo>
                  <a:pt x="4157955" y="1811952"/>
                  <a:pt x="4056905" y="2178048"/>
                  <a:pt x="4120918" y="2305918"/>
                </a:cubicBezTo>
                <a:cubicBezTo>
                  <a:pt x="4184931" y="2433789"/>
                  <a:pt x="4087199" y="2765008"/>
                  <a:pt x="4120918" y="2892543"/>
                </a:cubicBezTo>
                <a:cubicBezTo>
                  <a:pt x="4154637" y="3020079"/>
                  <a:pt x="4083727" y="3303432"/>
                  <a:pt x="4120918" y="3432239"/>
                </a:cubicBezTo>
                <a:cubicBezTo>
                  <a:pt x="4158109" y="3561046"/>
                  <a:pt x="4095156" y="3894368"/>
                  <a:pt x="4120918" y="4112724"/>
                </a:cubicBezTo>
                <a:cubicBezTo>
                  <a:pt x="4146680" y="4331081"/>
                  <a:pt x="4110017" y="4640979"/>
                  <a:pt x="4120918" y="4793209"/>
                </a:cubicBezTo>
                <a:cubicBezTo>
                  <a:pt x="4131819" y="4945439"/>
                  <a:pt x="4070552" y="5151226"/>
                  <a:pt x="4120918" y="5379834"/>
                </a:cubicBezTo>
                <a:cubicBezTo>
                  <a:pt x="4112563" y="5751289"/>
                  <a:pt x="3766223" y="5996124"/>
                  <a:pt x="3434085" y="6066667"/>
                </a:cubicBezTo>
                <a:cubicBezTo>
                  <a:pt x="3284632" y="6125595"/>
                  <a:pt x="3082250" y="6050951"/>
                  <a:pt x="2857162" y="6066667"/>
                </a:cubicBezTo>
                <a:cubicBezTo>
                  <a:pt x="2632074" y="6082383"/>
                  <a:pt x="2533601" y="6055415"/>
                  <a:pt x="2390129" y="6066667"/>
                </a:cubicBezTo>
                <a:cubicBezTo>
                  <a:pt x="2246657" y="6077919"/>
                  <a:pt x="2018358" y="6047947"/>
                  <a:pt x="1895624" y="6066667"/>
                </a:cubicBezTo>
                <a:cubicBezTo>
                  <a:pt x="1772891" y="6085387"/>
                  <a:pt x="1546319" y="6058555"/>
                  <a:pt x="1291228" y="6066667"/>
                </a:cubicBezTo>
                <a:cubicBezTo>
                  <a:pt x="1036137" y="6074779"/>
                  <a:pt x="944189" y="6055018"/>
                  <a:pt x="686833" y="6066667"/>
                </a:cubicBezTo>
                <a:cubicBezTo>
                  <a:pt x="341949" y="6134866"/>
                  <a:pt x="-79941" y="5801318"/>
                  <a:pt x="0" y="5379834"/>
                </a:cubicBezTo>
                <a:cubicBezTo>
                  <a:pt x="-55221" y="5182217"/>
                  <a:pt x="36726" y="4976420"/>
                  <a:pt x="0" y="4746279"/>
                </a:cubicBezTo>
                <a:cubicBezTo>
                  <a:pt x="-36726" y="4516139"/>
                  <a:pt x="43638" y="4512193"/>
                  <a:pt x="0" y="4300444"/>
                </a:cubicBezTo>
                <a:cubicBezTo>
                  <a:pt x="-43638" y="4088695"/>
                  <a:pt x="27958" y="3891751"/>
                  <a:pt x="0" y="3713819"/>
                </a:cubicBezTo>
                <a:cubicBezTo>
                  <a:pt x="-27958" y="3535888"/>
                  <a:pt x="1585" y="3379422"/>
                  <a:pt x="0" y="3221054"/>
                </a:cubicBezTo>
                <a:cubicBezTo>
                  <a:pt x="-1585" y="3062686"/>
                  <a:pt x="31780" y="2742394"/>
                  <a:pt x="0" y="2587498"/>
                </a:cubicBezTo>
                <a:cubicBezTo>
                  <a:pt x="-31780" y="2432602"/>
                  <a:pt x="28833" y="2304968"/>
                  <a:pt x="0" y="2094733"/>
                </a:cubicBezTo>
                <a:cubicBezTo>
                  <a:pt x="-28833" y="1884498"/>
                  <a:pt x="34349" y="1665503"/>
                  <a:pt x="0" y="1461178"/>
                </a:cubicBezTo>
                <a:cubicBezTo>
                  <a:pt x="-34349" y="1256854"/>
                  <a:pt x="34814" y="890029"/>
                  <a:pt x="0" y="686833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B4FA782-5F57-4E58-8B13-6D8A21451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5023" b="1800"/>
          <a:stretch/>
        </p:blipFill>
        <p:spPr>
          <a:xfrm>
            <a:off x="8055491" y="6196263"/>
            <a:ext cx="2811178" cy="53214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DE1641F-CCC4-4140-8BC2-530AC46C54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0000"/>
          <a:stretch/>
        </p:blipFill>
        <p:spPr>
          <a:xfrm>
            <a:off x="7993056" y="105533"/>
            <a:ext cx="2989792" cy="53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74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D3F01F63-892F-4B74-81DD-826B74A346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013" b="1210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98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ppy National Private Investigators Day - Sherlock Holmes ...">
            <a:extLst>
              <a:ext uri="{FF2B5EF4-FFF2-40B4-BE49-F238E27FC236}">
                <a16:creationId xmlns:a16="http://schemas.microsoft.com/office/drawing/2014/main" id="{7AF2A938-1BA9-4650-8C73-0C4696CFF2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68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37D644B-AB9D-4DFE-9BF0-7665265F1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</a:blip>
          <a:srcRect l="13376" r="14291" b="689"/>
          <a:stretch/>
        </p:blipFill>
        <p:spPr>
          <a:xfrm>
            <a:off x="162232" y="2137815"/>
            <a:ext cx="4055807" cy="3761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64955D8A-98C2-497B-92F8-1AE2135AC9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8898" y="5647754"/>
            <a:ext cx="3407191" cy="121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146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4A5555E4-E3CA-4D2E-9E91-7595AE66B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98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5B17A4-FBE5-4FA1-A313-CC3B9A4CCB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192460D-F461-443B-8562-B15776F5CA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2607B8C-0BBA-40FE-BB10-8ECE32906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72BBE79-B827-4F69-BE79-9C7AE52E1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60BDE80-71A7-4364-A0FA-EAC982EB7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478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EC25D2-29A2-41BF-8C3B-D60EAE4A5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411635A-1F74-49C0-B16D-7DFC46554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93BD628-8ACF-4072-85BA-7E29C508F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9ADA22-FCA4-4161-B968-C2EC106F7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AF9F4A-429A-47E1-B413-2C0B21A7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040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0FE491-5803-408B-9A27-2AC6DADC0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3F70BDA-A68E-4E34-9EEE-835F4C5D8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83F7BE-3B40-40C2-B1F2-AF99939B1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4FCA31F-027F-44B0-B502-6306B38D6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208848-4282-4F94-BF15-3D02734E2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743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DAF530-64F4-4AB7-9A3A-594A09DE1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A3017A-AB6F-4F08-9428-B8C8EFE8C3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0C02D25-C160-4861-8E9E-C2E988B898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8E9AAB-807F-4BE9-B9C0-2B404F33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A2CD6C0-63DE-446F-8D73-5576EF3CF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F724272-20BB-46A0-94B7-1F5D23B5E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793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D67FBE-D0FA-4898-8B60-6D70DAFED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C097549-6465-4A4E-9C7D-3C138899B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18D37F8-9758-41F1-9EE6-E42547CDD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49269F9-FBE0-4483-811B-68CDF3640C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DDF86C9-FB5A-4280-8F8A-C842C1264F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0516D3F-69B4-4336-BE41-42678B50D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3160C61-3AA8-4001-94EC-40D8585D1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949AACD-3643-4E3E-8125-7F07D5B0A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829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CDF9DE-C290-4B19-BE87-7412B785F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AC4560F-8F61-4A5B-A6B2-2210F9D4B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120CB2A-1785-4252-A01F-2C84D93C2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796E89C-1064-49C3-AF86-28934D372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030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2871987-D46A-4284-AFC8-37A55DE0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F4A719C-3D67-48F9-9544-89A449D28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13E7D67-50EF-462F-81D5-3CD422FA2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501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DE1A60-0CC5-4D6A-BC77-61EB9F6AE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39465E-79B1-48B4-B7B7-65A1119AD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700BDD5-5B0C-4E8D-9CE5-8333E3FC9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AF2EF88-75FD-4894-8E3D-716B38106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43DF637-8D6B-44F8-B659-EA2A0BD34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1C1A7F6-BF82-44D2-A2D0-F73E27957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538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0D48BE-7A48-4876-95F5-80162DB27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9421882-C6B6-4EEB-B23D-5BCCA26812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0B77D7B-9B4D-4384-AB5D-B16F84FF4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2BFD62C-447D-41BA-8E06-AFA6F404C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DFC271C-DF4F-4C0B-9DCB-686A02986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D80EC47-B55D-4EBB-94C7-255F2DD4B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2654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937B88-2323-4F99-A65E-BEA32652D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58C7031-7D64-49FE-BC56-960E68514C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B9DABEA-5E1B-4871-9983-9D5B528B3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3324A4-D365-4FBE-81D6-56CAA4A28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4402BE-2C1F-4BAE-9D26-2EA230824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500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5DC0EA5-D7FD-4B33-ABAC-3F255256F6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8167851-E6B7-41A0-8D96-CD6EDD5066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E0D7CFA-7AB0-485C-A5AA-CC394168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6FE3B09-D934-4DFC-BE4F-0415190FF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44764C5-2718-4C18-B023-AF274199F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9710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D64D4C-E084-4352-A81C-BB8E3825D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62BD9F9-3D79-473E-B4BE-00F518BB5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01ACC81-2B37-4D11-9F98-39F870281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723E9EF-E23F-40A2-B1CE-AE7CAA249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801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A7C0EB-B5B4-477A-B367-5BADF810E4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FFCC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A3BBA7B-AC80-4C53-AACC-4C60167F23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9A3B629-A335-49AC-B22E-06E3F55A5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30C302D-CBB8-4648-91B8-84DF50FD4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BA4DC98-D481-40FD-9542-0B27A9A24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8239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DF9869-9127-46C4-83F1-A25435BCE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55B9F9F-6315-42D9-9A1C-5F7503758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AF5A90-F5A9-449E-8F52-C575E1AAD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0BDD05E-61F2-436F-9205-739272A79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D06E421-15BC-4480-87FD-4767C412C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1690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564D97-062F-4557-A925-4853A8296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4431DE1-2DCB-4F1F-B5FD-7430B3758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89E8593-523B-4A07-8FE1-EF58E8D48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0F4E691-F9EE-4839-A432-A9D0B2A09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E1B489-F1FE-488F-A959-F4E80D41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1025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BB37EC-7FFD-45CF-B973-150FDB337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85DC5EF-E13F-4013-874B-7132B599A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0A259FD-AB15-4F4D-B724-7AA624BEF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F22B700-78C9-4840-91CD-2E361CA18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23D5D19-15A1-45DC-BA8C-9F7B19A32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C8DE05E-BBDE-4A21-B7E6-5259BEDE0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9692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D1F0C4-41D1-42FA-9480-03BC0A62A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5BD1AA9-0C63-4CE6-9494-1DAF6D5F7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346C6A3-EB2E-4315-A5AE-0656F2D14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AA89F28-0F76-42A2-BA6A-F81C1BDB04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D3E6321-ED94-49CD-B90B-A10E80F75B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C3C131C-2C52-4DDE-B482-32B9FF7D2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95F39E5-A5B0-4E9D-8A2A-18864C594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C36DC6A-04CB-42D3-9363-1EA168898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8448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6C85E7-7D35-4613-9A48-B5EE80655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E80E0C8-8593-4D1F-95A2-6FE4AF6AE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22706C0-F4EF-4924-A8C7-929A057D3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105CCE1-6C81-47D1-A493-77930FC89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319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476DB49D-014F-4CA5-A0DB-79D59C86C8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721078"/>
            <a:ext cx="12192000" cy="282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557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26788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6304DC2-D0AB-4F78-A8D8-35AFF446B4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59" y="5887965"/>
            <a:ext cx="2751163" cy="6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560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6304DC2-D0AB-4F78-A8D8-35AFF446B4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20418" y="5912028"/>
            <a:ext cx="2751163" cy="6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5408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3E816F40-49DE-430D-9ACE-D03A382A995F}"/>
              </a:ext>
            </a:extLst>
          </p:cNvPr>
          <p:cNvSpPr/>
          <p:nvPr userDrawn="1"/>
        </p:nvSpPr>
        <p:spPr>
          <a:xfrm>
            <a:off x="569492" y="382259"/>
            <a:ext cx="11004887" cy="5537278"/>
          </a:xfrm>
          <a:custGeom>
            <a:avLst/>
            <a:gdLst>
              <a:gd name="connsiteX0" fmla="*/ 0 w 11004887"/>
              <a:gd name="connsiteY0" fmla="*/ 922898 h 5537278"/>
              <a:gd name="connsiteX1" fmla="*/ 922898 w 11004887"/>
              <a:gd name="connsiteY1" fmla="*/ 0 h 5537278"/>
              <a:gd name="connsiteX2" fmla="*/ 1495341 w 11004887"/>
              <a:gd name="connsiteY2" fmla="*/ 0 h 5537278"/>
              <a:gd name="connsiteX3" fmla="*/ 2067784 w 11004887"/>
              <a:gd name="connsiteY3" fmla="*/ 0 h 5537278"/>
              <a:gd name="connsiteX4" fmla="*/ 2731818 w 11004887"/>
              <a:gd name="connsiteY4" fmla="*/ 0 h 5537278"/>
              <a:gd name="connsiteX5" fmla="*/ 3487443 w 11004887"/>
              <a:gd name="connsiteY5" fmla="*/ 0 h 5537278"/>
              <a:gd name="connsiteX6" fmla="*/ 4151478 w 11004887"/>
              <a:gd name="connsiteY6" fmla="*/ 0 h 5537278"/>
              <a:gd name="connsiteX7" fmla="*/ 4907103 w 11004887"/>
              <a:gd name="connsiteY7" fmla="*/ 0 h 5537278"/>
              <a:gd name="connsiteX8" fmla="*/ 5571137 w 11004887"/>
              <a:gd name="connsiteY8" fmla="*/ 0 h 5537278"/>
              <a:gd name="connsiteX9" fmla="*/ 5960398 w 11004887"/>
              <a:gd name="connsiteY9" fmla="*/ 0 h 5537278"/>
              <a:gd name="connsiteX10" fmla="*/ 6624432 w 11004887"/>
              <a:gd name="connsiteY10" fmla="*/ 0 h 5537278"/>
              <a:gd name="connsiteX11" fmla="*/ 7105284 w 11004887"/>
              <a:gd name="connsiteY11" fmla="*/ 0 h 5537278"/>
              <a:gd name="connsiteX12" fmla="*/ 7494546 w 11004887"/>
              <a:gd name="connsiteY12" fmla="*/ 0 h 5537278"/>
              <a:gd name="connsiteX13" fmla="*/ 7792216 w 11004887"/>
              <a:gd name="connsiteY13" fmla="*/ 0 h 5537278"/>
              <a:gd name="connsiteX14" fmla="*/ 8181478 w 11004887"/>
              <a:gd name="connsiteY14" fmla="*/ 0 h 5537278"/>
              <a:gd name="connsiteX15" fmla="*/ 8570739 w 11004887"/>
              <a:gd name="connsiteY15" fmla="*/ 0 h 5537278"/>
              <a:gd name="connsiteX16" fmla="*/ 9143182 w 11004887"/>
              <a:gd name="connsiteY16" fmla="*/ 0 h 5537278"/>
              <a:gd name="connsiteX17" fmla="*/ 10081989 w 11004887"/>
              <a:gd name="connsiteY17" fmla="*/ 0 h 5537278"/>
              <a:gd name="connsiteX18" fmla="*/ 11004887 w 11004887"/>
              <a:gd name="connsiteY18" fmla="*/ 922898 h 5537278"/>
              <a:gd name="connsiteX19" fmla="*/ 11004887 w 11004887"/>
              <a:gd name="connsiteY19" fmla="*/ 1339508 h 5537278"/>
              <a:gd name="connsiteX20" fmla="*/ 11004887 w 11004887"/>
              <a:gd name="connsiteY20" fmla="*/ 1940692 h 5537278"/>
              <a:gd name="connsiteX21" fmla="*/ 11004887 w 11004887"/>
              <a:gd name="connsiteY21" fmla="*/ 2394217 h 5537278"/>
              <a:gd name="connsiteX22" fmla="*/ 11004887 w 11004887"/>
              <a:gd name="connsiteY22" fmla="*/ 2958487 h 5537278"/>
              <a:gd name="connsiteX23" fmla="*/ 11004887 w 11004887"/>
              <a:gd name="connsiteY23" fmla="*/ 3559671 h 5537278"/>
              <a:gd name="connsiteX24" fmla="*/ 11004887 w 11004887"/>
              <a:gd name="connsiteY24" fmla="*/ 3976281 h 5537278"/>
              <a:gd name="connsiteX25" fmla="*/ 11004887 w 11004887"/>
              <a:gd name="connsiteY25" fmla="*/ 4614380 h 5537278"/>
              <a:gd name="connsiteX26" fmla="*/ 10081989 w 11004887"/>
              <a:gd name="connsiteY26" fmla="*/ 5537278 h 5537278"/>
              <a:gd name="connsiteX27" fmla="*/ 9692728 w 11004887"/>
              <a:gd name="connsiteY27" fmla="*/ 5537278 h 5537278"/>
              <a:gd name="connsiteX28" fmla="*/ 9211875 w 11004887"/>
              <a:gd name="connsiteY28" fmla="*/ 5537278 h 5537278"/>
              <a:gd name="connsiteX29" fmla="*/ 8731023 w 11004887"/>
              <a:gd name="connsiteY29" fmla="*/ 5537278 h 5537278"/>
              <a:gd name="connsiteX30" fmla="*/ 8250171 w 11004887"/>
              <a:gd name="connsiteY30" fmla="*/ 5537278 h 5537278"/>
              <a:gd name="connsiteX31" fmla="*/ 7952500 w 11004887"/>
              <a:gd name="connsiteY31" fmla="*/ 5537278 h 5537278"/>
              <a:gd name="connsiteX32" fmla="*/ 7196875 w 11004887"/>
              <a:gd name="connsiteY32" fmla="*/ 5537278 h 5537278"/>
              <a:gd name="connsiteX33" fmla="*/ 6441250 w 11004887"/>
              <a:gd name="connsiteY33" fmla="*/ 5537278 h 5537278"/>
              <a:gd name="connsiteX34" fmla="*/ 6143580 w 11004887"/>
              <a:gd name="connsiteY34" fmla="*/ 5537278 h 5537278"/>
              <a:gd name="connsiteX35" fmla="*/ 5754319 w 11004887"/>
              <a:gd name="connsiteY35" fmla="*/ 5537278 h 5537278"/>
              <a:gd name="connsiteX36" fmla="*/ 5181875 w 11004887"/>
              <a:gd name="connsiteY36" fmla="*/ 5537278 h 5537278"/>
              <a:gd name="connsiteX37" fmla="*/ 4517841 w 11004887"/>
              <a:gd name="connsiteY37" fmla="*/ 5537278 h 5537278"/>
              <a:gd name="connsiteX38" fmla="*/ 4036989 w 11004887"/>
              <a:gd name="connsiteY38" fmla="*/ 5537278 h 5537278"/>
              <a:gd name="connsiteX39" fmla="*/ 3647728 w 11004887"/>
              <a:gd name="connsiteY39" fmla="*/ 5537278 h 5537278"/>
              <a:gd name="connsiteX40" fmla="*/ 3258466 w 11004887"/>
              <a:gd name="connsiteY40" fmla="*/ 5537278 h 5537278"/>
              <a:gd name="connsiteX41" fmla="*/ 2594432 w 11004887"/>
              <a:gd name="connsiteY41" fmla="*/ 5537278 h 5537278"/>
              <a:gd name="connsiteX42" fmla="*/ 2296762 w 11004887"/>
              <a:gd name="connsiteY42" fmla="*/ 5537278 h 5537278"/>
              <a:gd name="connsiteX43" fmla="*/ 1815909 w 11004887"/>
              <a:gd name="connsiteY43" fmla="*/ 5537278 h 5537278"/>
              <a:gd name="connsiteX44" fmla="*/ 922898 w 11004887"/>
              <a:gd name="connsiteY44" fmla="*/ 5537278 h 5537278"/>
              <a:gd name="connsiteX45" fmla="*/ 0 w 11004887"/>
              <a:gd name="connsiteY45" fmla="*/ 4614380 h 5537278"/>
              <a:gd name="connsiteX46" fmla="*/ 0 w 11004887"/>
              <a:gd name="connsiteY46" fmla="*/ 4013196 h 5537278"/>
              <a:gd name="connsiteX47" fmla="*/ 0 w 11004887"/>
              <a:gd name="connsiteY47" fmla="*/ 3596586 h 5537278"/>
              <a:gd name="connsiteX48" fmla="*/ 0 w 11004887"/>
              <a:gd name="connsiteY48" fmla="*/ 3106146 h 5537278"/>
              <a:gd name="connsiteX49" fmla="*/ 0 w 11004887"/>
              <a:gd name="connsiteY49" fmla="*/ 2578791 h 5537278"/>
              <a:gd name="connsiteX50" fmla="*/ 0 w 11004887"/>
              <a:gd name="connsiteY50" fmla="*/ 2014522 h 5537278"/>
              <a:gd name="connsiteX51" fmla="*/ 0 w 11004887"/>
              <a:gd name="connsiteY51" fmla="*/ 1450253 h 5537278"/>
              <a:gd name="connsiteX52" fmla="*/ 0 w 11004887"/>
              <a:gd name="connsiteY52" fmla="*/ 922898 h 5537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004887" h="5537278" fill="none" extrusionOk="0">
                <a:moveTo>
                  <a:pt x="0" y="922898"/>
                </a:moveTo>
                <a:cubicBezTo>
                  <a:pt x="33417" y="283843"/>
                  <a:pt x="419692" y="-24401"/>
                  <a:pt x="922898" y="0"/>
                </a:cubicBezTo>
                <a:cubicBezTo>
                  <a:pt x="1152559" y="-15188"/>
                  <a:pt x="1285441" y="62540"/>
                  <a:pt x="1495341" y="0"/>
                </a:cubicBezTo>
                <a:cubicBezTo>
                  <a:pt x="1705241" y="-62540"/>
                  <a:pt x="1805561" y="178"/>
                  <a:pt x="2067784" y="0"/>
                </a:cubicBezTo>
                <a:cubicBezTo>
                  <a:pt x="2330007" y="-178"/>
                  <a:pt x="2549308" y="37836"/>
                  <a:pt x="2731818" y="0"/>
                </a:cubicBezTo>
                <a:cubicBezTo>
                  <a:pt x="2914328" y="-37836"/>
                  <a:pt x="3158017" y="26550"/>
                  <a:pt x="3487443" y="0"/>
                </a:cubicBezTo>
                <a:cubicBezTo>
                  <a:pt x="3816870" y="-26550"/>
                  <a:pt x="3914676" y="17085"/>
                  <a:pt x="4151478" y="0"/>
                </a:cubicBezTo>
                <a:cubicBezTo>
                  <a:pt x="4388281" y="-17085"/>
                  <a:pt x="4587415" y="60623"/>
                  <a:pt x="4907103" y="0"/>
                </a:cubicBezTo>
                <a:cubicBezTo>
                  <a:pt x="5226792" y="-60623"/>
                  <a:pt x="5400860" y="14479"/>
                  <a:pt x="5571137" y="0"/>
                </a:cubicBezTo>
                <a:cubicBezTo>
                  <a:pt x="5741414" y="-14479"/>
                  <a:pt x="5841341" y="45300"/>
                  <a:pt x="5960398" y="0"/>
                </a:cubicBezTo>
                <a:cubicBezTo>
                  <a:pt x="6079455" y="-45300"/>
                  <a:pt x="6425031" y="35756"/>
                  <a:pt x="6624432" y="0"/>
                </a:cubicBezTo>
                <a:cubicBezTo>
                  <a:pt x="6823833" y="-35756"/>
                  <a:pt x="6906949" y="4759"/>
                  <a:pt x="7105284" y="0"/>
                </a:cubicBezTo>
                <a:cubicBezTo>
                  <a:pt x="7303619" y="-4759"/>
                  <a:pt x="7410383" y="39064"/>
                  <a:pt x="7494546" y="0"/>
                </a:cubicBezTo>
                <a:cubicBezTo>
                  <a:pt x="7578709" y="-39064"/>
                  <a:pt x="7706341" y="26784"/>
                  <a:pt x="7792216" y="0"/>
                </a:cubicBezTo>
                <a:cubicBezTo>
                  <a:pt x="7878091" y="-26784"/>
                  <a:pt x="8004013" y="3663"/>
                  <a:pt x="8181478" y="0"/>
                </a:cubicBezTo>
                <a:cubicBezTo>
                  <a:pt x="8358943" y="-3663"/>
                  <a:pt x="8429238" y="17485"/>
                  <a:pt x="8570739" y="0"/>
                </a:cubicBezTo>
                <a:cubicBezTo>
                  <a:pt x="8712240" y="-17485"/>
                  <a:pt x="8986121" y="40522"/>
                  <a:pt x="9143182" y="0"/>
                </a:cubicBezTo>
                <a:cubicBezTo>
                  <a:pt x="9300243" y="-40522"/>
                  <a:pt x="9811164" y="48137"/>
                  <a:pt x="10081989" y="0"/>
                </a:cubicBezTo>
                <a:cubicBezTo>
                  <a:pt x="10694236" y="-96002"/>
                  <a:pt x="11037580" y="415206"/>
                  <a:pt x="11004887" y="922898"/>
                </a:cubicBezTo>
                <a:cubicBezTo>
                  <a:pt x="11023198" y="1070753"/>
                  <a:pt x="10968454" y="1244736"/>
                  <a:pt x="11004887" y="1339508"/>
                </a:cubicBezTo>
                <a:cubicBezTo>
                  <a:pt x="11041320" y="1434280"/>
                  <a:pt x="10977907" y="1642471"/>
                  <a:pt x="11004887" y="1940692"/>
                </a:cubicBezTo>
                <a:cubicBezTo>
                  <a:pt x="11031867" y="2238913"/>
                  <a:pt x="11000416" y="2193735"/>
                  <a:pt x="11004887" y="2394217"/>
                </a:cubicBezTo>
                <a:cubicBezTo>
                  <a:pt x="11009358" y="2594699"/>
                  <a:pt x="10984548" y="2816355"/>
                  <a:pt x="11004887" y="2958487"/>
                </a:cubicBezTo>
                <a:cubicBezTo>
                  <a:pt x="11025226" y="3100619"/>
                  <a:pt x="10945308" y="3433645"/>
                  <a:pt x="11004887" y="3559671"/>
                </a:cubicBezTo>
                <a:cubicBezTo>
                  <a:pt x="11064466" y="3685697"/>
                  <a:pt x="10961002" y="3819299"/>
                  <a:pt x="11004887" y="3976281"/>
                </a:cubicBezTo>
                <a:cubicBezTo>
                  <a:pt x="11048772" y="4133263"/>
                  <a:pt x="10973122" y="4418089"/>
                  <a:pt x="11004887" y="4614380"/>
                </a:cubicBezTo>
                <a:cubicBezTo>
                  <a:pt x="11044368" y="5065108"/>
                  <a:pt x="10536496" y="5563026"/>
                  <a:pt x="10081989" y="5537278"/>
                </a:cubicBezTo>
                <a:cubicBezTo>
                  <a:pt x="9989154" y="5580904"/>
                  <a:pt x="9847800" y="5491443"/>
                  <a:pt x="9692728" y="5537278"/>
                </a:cubicBezTo>
                <a:cubicBezTo>
                  <a:pt x="9537656" y="5583113"/>
                  <a:pt x="9319673" y="5530990"/>
                  <a:pt x="9211875" y="5537278"/>
                </a:cubicBezTo>
                <a:cubicBezTo>
                  <a:pt x="9104077" y="5543566"/>
                  <a:pt x="8964187" y="5517894"/>
                  <a:pt x="8731023" y="5537278"/>
                </a:cubicBezTo>
                <a:cubicBezTo>
                  <a:pt x="8497859" y="5556662"/>
                  <a:pt x="8430105" y="5510376"/>
                  <a:pt x="8250171" y="5537278"/>
                </a:cubicBezTo>
                <a:cubicBezTo>
                  <a:pt x="8070237" y="5564180"/>
                  <a:pt x="8028516" y="5511239"/>
                  <a:pt x="7952500" y="5537278"/>
                </a:cubicBezTo>
                <a:cubicBezTo>
                  <a:pt x="7876484" y="5563317"/>
                  <a:pt x="7380060" y="5533976"/>
                  <a:pt x="7196875" y="5537278"/>
                </a:cubicBezTo>
                <a:cubicBezTo>
                  <a:pt x="7013690" y="5540580"/>
                  <a:pt x="6682567" y="5511185"/>
                  <a:pt x="6441250" y="5537278"/>
                </a:cubicBezTo>
                <a:cubicBezTo>
                  <a:pt x="6199933" y="5563371"/>
                  <a:pt x="6209221" y="5512838"/>
                  <a:pt x="6143580" y="5537278"/>
                </a:cubicBezTo>
                <a:cubicBezTo>
                  <a:pt x="6077939" y="5561718"/>
                  <a:pt x="5884860" y="5502527"/>
                  <a:pt x="5754319" y="5537278"/>
                </a:cubicBezTo>
                <a:cubicBezTo>
                  <a:pt x="5623778" y="5572029"/>
                  <a:pt x="5339842" y="5471645"/>
                  <a:pt x="5181875" y="5537278"/>
                </a:cubicBezTo>
                <a:cubicBezTo>
                  <a:pt x="5023908" y="5602911"/>
                  <a:pt x="4700744" y="5535428"/>
                  <a:pt x="4517841" y="5537278"/>
                </a:cubicBezTo>
                <a:cubicBezTo>
                  <a:pt x="4334938" y="5539128"/>
                  <a:pt x="4201457" y="5528333"/>
                  <a:pt x="4036989" y="5537278"/>
                </a:cubicBezTo>
                <a:cubicBezTo>
                  <a:pt x="3872521" y="5546223"/>
                  <a:pt x="3822543" y="5532775"/>
                  <a:pt x="3647728" y="5537278"/>
                </a:cubicBezTo>
                <a:cubicBezTo>
                  <a:pt x="3472913" y="5541781"/>
                  <a:pt x="3409798" y="5503956"/>
                  <a:pt x="3258466" y="5537278"/>
                </a:cubicBezTo>
                <a:cubicBezTo>
                  <a:pt x="3107134" y="5570600"/>
                  <a:pt x="2776215" y="5458013"/>
                  <a:pt x="2594432" y="5537278"/>
                </a:cubicBezTo>
                <a:cubicBezTo>
                  <a:pt x="2412649" y="5616543"/>
                  <a:pt x="2425709" y="5519386"/>
                  <a:pt x="2296762" y="5537278"/>
                </a:cubicBezTo>
                <a:cubicBezTo>
                  <a:pt x="2167815" y="5555170"/>
                  <a:pt x="1949181" y="5516212"/>
                  <a:pt x="1815909" y="5537278"/>
                </a:cubicBezTo>
                <a:cubicBezTo>
                  <a:pt x="1682637" y="5558344"/>
                  <a:pt x="1164658" y="5511171"/>
                  <a:pt x="922898" y="5537278"/>
                </a:cubicBezTo>
                <a:cubicBezTo>
                  <a:pt x="417480" y="5521385"/>
                  <a:pt x="-33180" y="5088218"/>
                  <a:pt x="0" y="4614380"/>
                </a:cubicBezTo>
                <a:cubicBezTo>
                  <a:pt x="-26076" y="4381300"/>
                  <a:pt x="18720" y="4174703"/>
                  <a:pt x="0" y="4013196"/>
                </a:cubicBezTo>
                <a:cubicBezTo>
                  <a:pt x="-18720" y="3851689"/>
                  <a:pt x="13584" y="3689085"/>
                  <a:pt x="0" y="3596586"/>
                </a:cubicBezTo>
                <a:cubicBezTo>
                  <a:pt x="-13584" y="3504087"/>
                  <a:pt x="51399" y="3221565"/>
                  <a:pt x="0" y="3106146"/>
                </a:cubicBezTo>
                <a:cubicBezTo>
                  <a:pt x="-51399" y="2990727"/>
                  <a:pt x="62978" y="2732106"/>
                  <a:pt x="0" y="2578791"/>
                </a:cubicBezTo>
                <a:cubicBezTo>
                  <a:pt x="-62978" y="2425477"/>
                  <a:pt x="18950" y="2252130"/>
                  <a:pt x="0" y="2014522"/>
                </a:cubicBezTo>
                <a:cubicBezTo>
                  <a:pt x="-18950" y="1776914"/>
                  <a:pt x="31699" y="1656686"/>
                  <a:pt x="0" y="1450253"/>
                </a:cubicBezTo>
                <a:cubicBezTo>
                  <a:pt x="-31699" y="1243820"/>
                  <a:pt x="3613" y="1111038"/>
                  <a:pt x="0" y="922898"/>
                </a:cubicBezTo>
                <a:close/>
              </a:path>
              <a:path w="11004887" h="5537278" stroke="0" extrusionOk="0">
                <a:moveTo>
                  <a:pt x="0" y="922898"/>
                </a:moveTo>
                <a:cubicBezTo>
                  <a:pt x="-43543" y="386337"/>
                  <a:pt x="355989" y="21471"/>
                  <a:pt x="922898" y="0"/>
                </a:cubicBezTo>
                <a:cubicBezTo>
                  <a:pt x="1128202" y="-54632"/>
                  <a:pt x="1445878" y="6224"/>
                  <a:pt x="1678523" y="0"/>
                </a:cubicBezTo>
                <a:cubicBezTo>
                  <a:pt x="1911168" y="-6224"/>
                  <a:pt x="1944546" y="51224"/>
                  <a:pt x="2159375" y="0"/>
                </a:cubicBezTo>
                <a:cubicBezTo>
                  <a:pt x="2374204" y="-51224"/>
                  <a:pt x="2416875" y="35680"/>
                  <a:pt x="2548637" y="0"/>
                </a:cubicBezTo>
                <a:cubicBezTo>
                  <a:pt x="2680399" y="-35680"/>
                  <a:pt x="2991053" y="8158"/>
                  <a:pt x="3212671" y="0"/>
                </a:cubicBezTo>
                <a:cubicBezTo>
                  <a:pt x="3434289" y="-8158"/>
                  <a:pt x="3464848" y="38099"/>
                  <a:pt x="3693523" y="0"/>
                </a:cubicBezTo>
                <a:cubicBezTo>
                  <a:pt x="3922198" y="-38099"/>
                  <a:pt x="4159603" y="84554"/>
                  <a:pt x="4449148" y="0"/>
                </a:cubicBezTo>
                <a:cubicBezTo>
                  <a:pt x="4738693" y="-84554"/>
                  <a:pt x="4669413" y="37994"/>
                  <a:pt x="4838409" y="0"/>
                </a:cubicBezTo>
                <a:cubicBezTo>
                  <a:pt x="5007405" y="-37994"/>
                  <a:pt x="5428491" y="26919"/>
                  <a:pt x="5594034" y="0"/>
                </a:cubicBezTo>
                <a:cubicBezTo>
                  <a:pt x="5759577" y="-26919"/>
                  <a:pt x="5746951" y="22935"/>
                  <a:pt x="5891705" y="0"/>
                </a:cubicBezTo>
                <a:cubicBezTo>
                  <a:pt x="6036459" y="-22935"/>
                  <a:pt x="6244782" y="22585"/>
                  <a:pt x="6464148" y="0"/>
                </a:cubicBezTo>
                <a:cubicBezTo>
                  <a:pt x="6683514" y="-22585"/>
                  <a:pt x="6800664" y="50489"/>
                  <a:pt x="7036591" y="0"/>
                </a:cubicBezTo>
                <a:cubicBezTo>
                  <a:pt x="7272518" y="-50489"/>
                  <a:pt x="7328910" y="42377"/>
                  <a:pt x="7517444" y="0"/>
                </a:cubicBezTo>
                <a:cubicBezTo>
                  <a:pt x="7705978" y="-42377"/>
                  <a:pt x="7954419" y="47789"/>
                  <a:pt x="8273069" y="0"/>
                </a:cubicBezTo>
                <a:cubicBezTo>
                  <a:pt x="8591720" y="-47789"/>
                  <a:pt x="8854705" y="8171"/>
                  <a:pt x="9028694" y="0"/>
                </a:cubicBezTo>
                <a:cubicBezTo>
                  <a:pt x="9202684" y="-8171"/>
                  <a:pt x="9256553" y="21383"/>
                  <a:pt x="9417955" y="0"/>
                </a:cubicBezTo>
                <a:cubicBezTo>
                  <a:pt x="9579357" y="-21383"/>
                  <a:pt x="9820234" y="17289"/>
                  <a:pt x="10081989" y="0"/>
                </a:cubicBezTo>
                <a:cubicBezTo>
                  <a:pt x="10531243" y="-123220"/>
                  <a:pt x="11014172" y="287602"/>
                  <a:pt x="11004887" y="922898"/>
                </a:cubicBezTo>
                <a:cubicBezTo>
                  <a:pt x="11023298" y="1053638"/>
                  <a:pt x="10953566" y="1358932"/>
                  <a:pt x="11004887" y="1487167"/>
                </a:cubicBezTo>
                <a:cubicBezTo>
                  <a:pt x="11056208" y="1615402"/>
                  <a:pt x="10995829" y="1753941"/>
                  <a:pt x="11004887" y="1940692"/>
                </a:cubicBezTo>
                <a:cubicBezTo>
                  <a:pt x="11013945" y="2127444"/>
                  <a:pt x="10949607" y="2305910"/>
                  <a:pt x="11004887" y="2541877"/>
                </a:cubicBezTo>
                <a:cubicBezTo>
                  <a:pt x="11060167" y="2777845"/>
                  <a:pt x="10990146" y="2813905"/>
                  <a:pt x="11004887" y="3069231"/>
                </a:cubicBezTo>
                <a:cubicBezTo>
                  <a:pt x="11019628" y="3324557"/>
                  <a:pt x="10950542" y="3418882"/>
                  <a:pt x="11004887" y="3522756"/>
                </a:cubicBezTo>
                <a:cubicBezTo>
                  <a:pt x="11059232" y="3626631"/>
                  <a:pt x="10967335" y="3903438"/>
                  <a:pt x="11004887" y="4050111"/>
                </a:cubicBezTo>
                <a:cubicBezTo>
                  <a:pt x="11042439" y="4196785"/>
                  <a:pt x="10950933" y="4410589"/>
                  <a:pt x="11004887" y="4614380"/>
                </a:cubicBezTo>
                <a:cubicBezTo>
                  <a:pt x="11012509" y="5100640"/>
                  <a:pt x="10646905" y="5596979"/>
                  <a:pt x="10081989" y="5537278"/>
                </a:cubicBezTo>
                <a:cubicBezTo>
                  <a:pt x="9887902" y="5581266"/>
                  <a:pt x="9662625" y="5471109"/>
                  <a:pt x="9326364" y="5537278"/>
                </a:cubicBezTo>
                <a:cubicBezTo>
                  <a:pt x="8990103" y="5603447"/>
                  <a:pt x="8807738" y="5461319"/>
                  <a:pt x="8662330" y="5537278"/>
                </a:cubicBezTo>
                <a:cubicBezTo>
                  <a:pt x="8516922" y="5613237"/>
                  <a:pt x="8445570" y="5531237"/>
                  <a:pt x="8273069" y="5537278"/>
                </a:cubicBezTo>
                <a:cubicBezTo>
                  <a:pt x="8100568" y="5543319"/>
                  <a:pt x="7749331" y="5484547"/>
                  <a:pt x="7609034" y="5537278"/>
                </a:cubicBezTo>
                <a:cubicBezTo>
                  <a:pt x="7468737" y="5590009"/>
                  <a:pt x="7448792" y="5525736"/>
                  <a:pt x="7311364" y="5537278"/>
                </a:cubicBezTo>
                <a:cubicBezTo>
                  <a:pt x="7173936" y="5548820"/>
                  <a:pt x="6791997" y="5495236"/>
                  <a:pt x="6647330" y="5537278"/>
                </a:cubicBezTo>
                <a:cubicBezTo>
                  <a:pt x="6502663" y="5579320"/>
                  <a:pt x="6411315" y="5501854"/>
                  <a:pt x="6258069" y="5537278"/>
                </a:cubicBezTo>
                <a:cubicBezTo>
                  <a:pt x="6104823" y="5572702"/>
                  <a:pt x="6056556" y="5514984"/>
                  <a:pt x="5960398" y="5537278"/>
                </a:cubicBezTo>
                <a:cubicBezTo>
                  <a:pt x="5864240" y="5559572"/>
                  <a:pt x="5722064" y="5503449"/>
                  <a:pt x="5571137" y="5537278"/>
                </a:cubicBezTo>
                <a:cubicBezTo>
                  <a:pt x="5420210" y="5571107"/>
                  <a:pt x="5106047" y="5470911"/>
                  <a:pt x="4907103" y="5537278"/>
                </a:cubicBezTo>
                <a:cubicBezTo>
                  <a:pt x="4708159" y="5603645"/>
                  <a:pt x="4632858" y="5506546"/>
                  <a:pt x="4517841" y="5537278"/>
                </a:cubicBezTo>
                <a:cubicBezTo>
                  <a:pt x="4402824" y="5568010"/>
                  <a:pt x="4323933" y="5515988"/>
                  <a:pt x="4220171" y="5537278"/>
                </a:cubicBezTo>
                <a:cubicBezTo>
                  <a:pt x="4116409" y="5558568"/>
                  <a:pt x="3981007" y="5493337"/>
                  <a:pt x="3830909" y="5537278"/>
                </a:cubicBezTo>
                <a:cubicBezTo>
                  <a:pt x="3680811" y="5581219"/>
                  <a:pt x="3544348" y="5488175"/>
                  <a:pt x="3350057" y="5537278"/>
                </a:cubicBezTo>
                <a:cubicBezTo>
                  <a:pt x="3155766" y="5586381"/>
                  <a:pt x="3027958" y="5476143"/>
                  <a:pt x="2777614" y="5537278"/>
                </a:cubicBezTo>
                <a:cubicBezTo>
                  <a:pt x="2527270" y="5598413"/>
                  <a:pt x="2576272" y="5527722"/>
                  <a:pt x="2388353" y="5537278"/>
                </a:cubicBezTo>
                <a:cubicBezTo>
                  <a:pt x="2200434" y="5546834"/>
                  <a:pt x="1982009" y="5485392"/>
                  <a:pt x="1632728" y="5537278"/>
                </a:cubicBezTo>
                <a:cubicBezTo>
                  <a:pt x="1283448" y="5589164"/>
                  <a:pt x="1075950" y="5530602"/>
                  <a:pt x="922898" y="5537278"/>
                </a:cubicBezTo>
                <a:cubicBezTo>
                  <a:pt x="418430" y="5555654"/>
                  <a:pt x="117786" y="5173672"/>
                  <a:pt x="0" y="4614380"/>
                </a:cubicBezTo>
                <a:cubicBezTo>
                  <a:pt x="-38870" y="4397957"/>
                  <a:pt x="51453" y="4292515"/>
                  <a:pt x="0" y="4087025"/>
                </a:cubicBezTo>
                <a:cubicBezTo>
                  <a:pt x="-51453" y="3881536"/>
                  <a:pt x="40274" y="3663747"/>
                  <a:pt x="0" y="3522756"/>
                </a:cubicBezTo>
                <a:cubicBezTo>
                  <a:pt x="-40274" y="3381765"/>
                  <a:pt x="35167" y="3255847"/>
                  <a:pt x="0" y="3069231"/>
                </a:cubicBezTo>
                <a:cubicBezTo>
                  <a:pt x="-35167" y="2882616"/>
                  <a:pt x="4150" y="2787357"/>
                  <a:pt x="0" y="2541877"/>
                </a:cubicBezTo>
                <a:cubicBezTo>
                  <a:pt x="-4150" y="2296397"/>
                  <a:pt x="43936" y="2223800"/>
                  <a:pt x="0" y="2125266"/>
                </a:cubicBezTo>
                <a:cubicBezTo>
                  <a:pt x="-43936" y="2026732"/>
                  <a:pt x="69266" y="1771899"/>
                  <a:pt x="0" y="1524082"/>
                </a:cubicBezTo>
                <a:cubicBezTo>
                  <a:pt x="-69266" y="1276265"/>
                  <a:pt x="54109" y="1063657"/>
                  <a:pt x="0" y="922898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813F2FC-D421-4D8F-B2EE-515474BCE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64795" y="6069068"/>
            <a:ext cx="2751163" cy="66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059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3E816F40-49DE-430D-9ACE-D03A382A995F}"/>
              </a:ext>
            </a:extLst>
          </p:cNvPr>
          <p:cNvSpPr/>
          <p:nvPr userDrawn="1"/>
        </p:nvSpPr>
        <p:spPr>
          <a:xfrm>
            <a:off x="407546" y="671025"/>
            <a:ext cx="4308833" cy="5248511"/>
          </a:xfrm>
          <a:custGeom>
            <a:avLst/>
            <a:gdLst>
              <a:gd name="connsiteX0" fmla="*/ 0 w 4308833"/>
              <a:gd name="connsiteY0" fmla="*/ 718153 h 5248511"/>
              <a:gd name="connsiteX1" fmla="*/ 718153 w 4308833"/>
              <a:gd name="connsiteY1" fmla="*/ 0 h 5248511"/>
              <a:gd name="connsiteX2" fmla="*/ 1292658 w 4308833"/>
              <a:gd name="connsiteY2" fmla="*/ 0 h 5248511"/>
              <a:gd name="connsiteX3" fmla="*/ 1809713 w 4308833"/>
              <a:gd name="connsiteY3" fmla="*/ 0 h 5248511"/>
              <a:gd name="connsiteX4" fmla="*/ 2298043 w 4308833"/>
              <a:gd name="connsiteY4" fmla="*/ 0 h 5248511"/>
              <a:gd name="connsiteX5" fmla="*/ 2815098 w 4308833"/>
              <a:gd name="connsiteY5" fmla="*/ 0 h 5248511"/>
              <a:gd name="connsiteX6" fmla="*/ 3590680 w 4308833"/>
              <a:gd name="connsiteY6" fmla="*/ 0 h 5248511"/>
              <a:gd name="connsiteX7" fmla="*/ 4308833 w 4308833"/>
              <a:gd name="connsiteY7" fmla="*/ 718153 h 5248511"/>
              <a:gd name="connsiteX8" fmla="*/ 4308833 w 4308833"/>
              <a:gd name="connsiteY8" fmla="*/ 1186510 h 5248511"/>
              <a:gd name="connsiteX9" fmla="*/ 4308833 w 4308833"/>
              <a:gd name="connsiteY9" fmla="*/ 1692988 h 5248511"/>
              <a:gd name="connsiteX10" fmla="*/ 4308833 w 4308833"/>
              <a:gd name="connsiteY10" fmla="*/ 2237589 h 5248511"/>
              <a:gd name="connsiteX11" fmla="*/ 4308833 w 4308833"/>
              <a:gd name="connsiteY11" fmla="*/ 2705946 h 5248511"/>
              <a:gd name="connsiteX12" fmla="*/ 4308833 w 4308833"/>
              <a:gd name="connsiteY12" fmla="*/ 3326790 h 5248511"/>
              <a:gd name="connsiteX13" fmla="*/ 4308833 w 4308833"/>
              <a:gd name="connsiteY13" fmla="*/ 3871391 h 5248511"/>
              <a:gd name="connsiteX14" fmla="*/ 4308833 w 4308833"/>
              <a:gd name="connsiteY14" fmla="*/ 4530358 h 5248511"/>
              <a:gd name="connsiteX15" fmla="*/ 3590680 w 4308833"/>
              <a:gd name="connsiteY15" fmla="*/ 5248511 h 5248511"/>
              <a:gd name="connsiteX16" fmla="*/ 2958724 w 4308833"/>
              <a:gd name="connsiteY16" fmla="*/ 5248511 h 5248511"/>
              <a:gd name="connsiteX17" fmla="*/ 2441669 w 4308833"/>
              <a:gd name="connsiteY17" fmla="*/ 5248511 h 5248511"/>
              <a:gd name="connsiteX18" fmla="*/ 1867164 w 4308833"/>
              <a:gd name="connsiteY18" fmla="*/ 5248511 h 5248511"/>
              <a:gd name="connsiteX19" fmla="*/ 1378834 w 4308833"/>
              <a:gd name="connsiteY19" fmla="*/ 5248511 h 5248511"/>
              <a:gd name="connsiteX20" fmla="*/ 718153 w 4308833"/>
              <a:gd name="connsiteY20" fmla="*/ 5248511 h 5248511"/>
              <a:gd name="connsiteX21" fmla="*/ 0 w 4308833"/>
              <a:gd name="connsiteY21" fmla="*/ 4530358 h 5248511"/>
              <a:gd name="connsiteX22" fmla="*/ 0 w 4308833"/>
              <a:gd name="connsiteY22" fmla="*/ 3909513 h 5248511"/>
              <a:gd name="connsiteX23" fmla="*/ 0 w 4308833"/>
              <a:gd name="connsiteY23" fmla="*/ 3441157 h 5248511"/>
              <a:gd name="connsiteX24" fmla="*/ 0 w 4308833"/>
              <a:gd name="connsiteY24" fmla="*/ 2896556 h 5248511"/>
              <a:gd name="connsiteX25" fmla="*/ 0 w 4308833"/>
              <a:gd name="connsiteY25" fmla="*/ 2313833 h 5248511"/>
              <a:gd name="connsiteX26" fmla="*/ 0 w 4308833"/>
              <a:gd name="connsiteY26" fmla="*/ 1692988 h 5248511"/>
              <a:gd name="connsiteX27" fmla="*/ 0 w 4308833"/>
              <a:gd name="connsiteY27" fmla="*/ 718153 h 524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308833" h="5248511" fill="none" extrusionOk="0">
                <a:moveTo>
                  <a:pt x="0" y="718153"/>
                </a:moveTo>
                <a:cubicBezTo>
                  <a:pt x="-22007" y="390138"/>
                  <a:pt x="315321" y="-19545"/>
                  <a:pt x="718153" y="0"/>
                </a:cubicBezTo>
                <a:cubicBezTo>
                  <a:pt x="882255" y="-57903"/>
                  <a:pt x="1162897" y="7250"/>
                  <a:pt x="1292658" y="0"/>
                </a:cubicBezTo>
                <a:cubicBezTo>
                  <a:pt x="1422420" y="-7250"/>
                  <a:pt x="1676010" y="54824"/>
                  <a:pt x="1809713" y="0"/>
                </a:cubicBezTo>
                <a:cubicBezTo>
                  <a:pt x="1943417" y="-54824"/>
                  <a:pt x="2086427" y="32646"/>
                  <a:pt x="2298043" y="0"/>
                </a:cubicBezTo>
                <a:cubicBezTo>
                  <a:pt x="2509659" y="-32646"/>
                  <a:pt x="2664517" y="8747"/>
                  <a:pt x="2815098" y="0"/>
                </a:cubicBezTo>
                <a:cubicBezTo>
                  <a:pt x="2965679" y="-8747"/>
                  <a:pt x="3385494" y="42927"/>
                  <a:pt x="3590680" y="0"/>
                </a:cubicBezTo>
                <a:cubicBezTo>
                  <a:pt x="4045332" y="-15358"/>
                  <a:pt x="4295680" y="412636"/>
                  <a:pt x="4308833" y="718153"/>
                </a:cubicBezTo>
                <a:cubicBezTo>
                  <a:pt x="4358198" y="848299"/>
                  <a:pt x="4294533" y="962901"/>
                  <a:pt x="4308833" y="1186510"/>
                </a:cubicBezTo>
                <a:cubicBezTo>
                  <a:pt x="4323133" y="1410119"/>
                  <a:pt x="4250461" y="1553795"/>
                  <a:pt x="4308833" y="1692988"/>
                </a:cubicBezTo>
                <a:cubicBezTo>
                  <a:pt x="4367205" y="1832181"/>
                  <a:pt x="4298549" y="2094844"/>
                  <a:pt x="4308833" y="2237589"/>
                </a:cubicBezTo>
                <a:cubicBezTo>
                  <a:pt x="4319117" y="2380334"/>
                  <a:pt x="4266317" y="2605375"/>
                  <a:pt x="4308833" y="2705946"/>
                </a:cubicBezTo>
                <a:cubicBezTo>
                  <a:pt x="4351349" y="2806517"/>
                  <a:pt x="4295547" y="3045620"/>
                  <a:pt x="4308833" y="3326790"/>
                </a:cubicBezTo>
                <a:cubicBezTo>
                  <a:pt x="4322119" y="3607960"/>
                  <a:pt x="4277603" y="3600227"/>
                  <a:pt x="4308833" y="3871391"/>
                </a:cubicBezTo>
                <a:cubicBezTo>
                  <a:pt x="4340063" y="4142555"/>
                  <a:pt x="4256083" y="4337143"/>
                  <a:pt x="4308833" y="4530358"/>
                </a:cubicBezTo>
                <a:cubicBezTo>
                  <a:pt x="4245726" y="4854781"/>
                  <a:pt x="4065530" y="5163870"/>
                  <a:pt x="3590680" y="5248511"/>
                </a:cubicBezTo>
                <a:cubicBezTo>
                  <a:pt x="3370599" y="5259526"/>
                  <a:pt x="3153282" y="5198883"/>
                  <a:pt x="2958724" y="5248511"/>
                </a:cubicBezTo>
                <a:cubicBezTo>
                  <a:pt x="2764166" y="5298139"/>
                  <a:pt x="2556714" y="5222034"/>
                  <a:pt x="2441669" y="5248511"/>
                </a:cubicBezTo>
                <a:cubicBezTo>
                  <a:pt x="2326624" y="5274988"/>
                  <a:pt x="2124925" y="5183696"/>
                  <a:pt x="1867164" y="5248511"/>
                </a:cubicBezTo>
                <a:cubicBezTo>
                  <a:pt x="1609404" y="5313326"/>
                  <a:pt x="1568841" y="5228483"/>
                  <a:pt x="1378834" y="5248511"/>
                </a:cubicBezTo>
                <a:cubicBezTo>
                  <a:pt x="1188827" y="5268539"/>
                  <a:pt x="1004921" y="5233357"/>
                  <a:pt x="718153" y="5248511"/>
                </a:cubicBezTo>
                <a:cubicBezTo>
                  <a:pt x="335438" y="5199656"/>
                  <a:pt x="-24979" y="4882584"/>
                  <a:pt x="0" y="4530358"/>
                </a:cubicBezTo>
                <a:cubicBezTo>
                  <a:pt x="-31886" y="4392212"/>
                  <a:pt x="27317" y="4194779"/>
                  <a:pt x="0" y="3909513"/>
                </a:cubicBezTo>
                <a:cubicBezTo>
                  <a:pt x="-27317" y="3624247"/>
                  <a:pt x="6145" y="3547214"/>
                  <a:pt x="0" y="3441157"/>
                </a:cubicBezTo>
                <a:cubicBezTo>
                  <a:pt x="-6145" y="3335100"/>
                  <a:pt x="51079" y="3144631"/>
                  <a:pt x="0" y="2896556"/>
                </a:cubicBezTo>
                <a:cubicBezTo>
                  <a:pt x="-51079" y="2648481"/>
                  <a:pt x="40831" y="2552330"/>
                  <a:pt x="0" y="2313833"/>
                </a:cubicBezTo>
                <a:cubicBezTo>
                  <a:pt x="-40831" y="2075336"/>
                  <a:pt x="40138" y="1950738"/>
                  <a:pt x="0" y="1692988"/>
                </a:cubicBezTo>
                <a:cubicBezTo>
                  <a:pt x="-40138" y="1435239"/>
                  <a:pt x="36946" y="1195703"/>
                  <a:pt x="0" y="718153"/>
                </a:cubicBezTo>
                <a:close/>
              </a:path>
              <a:path w="4308833" h="5248511" stroke="0" extrusionOk="0">
                <a:moveTo>
                  <a:pt x="0" y="718153"/>
                </a:moveTo>
                <a:cubicBezTo>
                  <a:pt x="-32884" y="301244"/>
                  <a:pt x="296658" y="9334"/>
                  <a:pt x="718153" y="0"/>
                </a:cubicBezTo>
                <a:cubicBezTo>
                  <a:pt x="921590" y="-44153"/>
                  <a:pt x="1097382" y="9879"/>
                  <a:pt x="1350109" y="0"/>
                </a:cubicBezTo>
                <a:cubicBezTo>
                  <a:pt x="1602836" y="-9879"/>
                  <a:pt x="1701930" y="38041"/>
                  <a:pt x="1895889" y="0"/>
                </a:cubicBezTo>
                <a:cubicBezTo>
                  <a:pt x="2089848" y="-38041"/>
                  <a:pt x="2296240" y="27176"/>
                  <a:pt x="2412944" y="0"/>
                </a:cubicBezTo>
                <a:cubicBezTo>
                  <a:pt x="2529649" y="-27176"/>
                  <a:pt x="2802479" y="18897"/>
                  <a:pt x="3016175" y="0"/>
                </a:cubicBezTo>
                <a:cubicBezTo>
                  <a:pt x="3229871" y="-18897"/>
                  <a:pt x="3451406" y="60806"/>
                  <a:pt x="3590680" y="0"/>
                </a:cubicBezTo>
                <a:cubicBezTo>
                  <a:pt x="4025215" y="-61694"/>
                  <a:pt x="4224072" y="396015"/>
                  <a:pt x="4308833" y="718153"/>
                </a:cubicBezTo>
                <a:cubicBezTo>
                  <a:pt x="4366816" y="928321"/>
                  <a:pt x="4278950" y="1030296"/>
                  <a:pt x="4308833" y="1262754"/>
                </a:cubicBezTo>
                <a:cubicBezTo>
                  <a:pt x="4338716" y="1495212"/>
                  <a:pt x="4302695" y="1557011"/>
                  <a:pt x="4308833" y="1692988"/>
                </a:cubicBezTo>
                <a:cubicBezTo>
                  <a:pt x="4314971" y="1828965"/>
                  <a:pt x="4269636" y="2038000"/>
                  <a:pt x="4308833" y="2237589"/>
                </a:cubicBezTo>
                <a:cubicBezTo>
                  <a:pt x="4348030" y="2437178"/>
                  <a:pt x="4274169" y="2525359"/>
                  <a:pt x="4308833" y="2782190"/>
                </a:cubicBezTo>
                <a:cubicBezTo>
                  <a:pt x="4343497" y="3039021"/>
                  <a:pt x="4281513" y="3113178"/>
                  <a:pt x="4308833" y="3288668"/>
                </a:cubicBezTo>
                <a:cubicBezTo>
                  <a:pt x="4336153" y="3464158"/>
                  <a:pt x="4256965" y="3753730"/>
                  <a:pt x="4308833" y="3909513"/>
                </a:cubicBezTo>
                <a:cubicBezTo>
                  <a:pt x="4360701" y="4065297"/>
                  <a:pt x="4294607" y="4314029"/>
                  <a:pt x="4308833" y="4530358"/>
                </a:cubicBezTo>
                <a:cubicBezTo>
                  <a:pt x="4294147" y="4929395"/>
                  <a:pt x="3970982" y="5237249"/>
                  <a:pt x="3590680" y="5248511"/>
                </a:cubicBezTo>
                <a:cubicBezTo>
                  <a:pt x="3438998" y="5258695"/>
                  <a:pt x="3276797" y="5217624"/>
                  <a:pt x="2987449" y="5248511"/>
                </a:cubicBezTo>
                <a:cubicBezTo>
                  <a:pt x="2698101" y="5279398"/>
                  <a:pt x="2634050" y="5207342"/>
                  <a:pt x="2412944" y="5248511"/>
                </a:cubicBezTo>
                <a:cubicBezTo>
                  <a:pt x="2191839" y="5289680"/>
                  <a:pt x="2040623" y="5243664"/>
                  <a:pt x="1924614" y="5248511"/>
                </a:cubicBezTo>
                <a:cubicBezTo>
                  <a:pt x="1808605" y="5253358"/>
                  <a:pt x="1647413" y="5220676"/>
                  <a:pt x="1407559" y="5248511"/>
                </a:cubicBezTo>
                <a:cubicBezTo>
                  <a:pt x="1167706" y="5276346"/>
                  <a:pt x="972519" y="5215735"/>
                  <a:pt x="718153" y="5248511"/>
                </a:cubicBezTo>
                <a:cubicBezTo>
                  <a:pt x="428333" y="5225911"/>
                  <a:pt x="5953" y="4983510"/>
                  <a:pt x="0" y="4530358"/>
                </a:cubicBezTo>
                <a:cubicBezTo>
                  <a:pt x="-54603" y="4363671"/>
                  <a:pt x="47842" y="4209888"/>
                  <a:pt x="0" y="4062001"/>
                </a:cubicBezTo>
                <a:cubicBezTo>
                  <a:pt x="-47842" y="3914114"/>
                  <a:pt x="48310" y="3727074"/>
                  <a:pt x="0" y="3631767"/>
                </a:cubicBezTo>
                <a:cubicBezTo>
                  <a:pt x="-48310" y="3536460"/>
                  <a:pt x="2212" y="3363841"/>
                  <a:pt x="0" y="3201532"/>
                </a:cubicBezTo>
                <a:cubicBezTo>
                  <a:pt x="-2212" y="3039223"/>
                  <a:pt x="11344" y="2878841"/>
                  <a:pt x="0" y="2656932"/>
                </a:cubicBezTo>
                <a:cubicBezTo>
                  <a:pt x="-11344" y="2435023"/>
                  <a:pt x="35419" y="2314166"/>
                  <a:pt x="0" y="2188575"/>
                </a:cubicBezTo>
                <a:cubicBezTo>
                  <a:pt x="-35419" y="2062984"/>
                  <a:pt x="27718" y="1746936"/>
                  <a:pt x="0" y="1605852"/>
                </a:cubicBezTo>
                <a:cubicBezTo>
                  <a:pt x="-27718" y="1464768"/>
                  <a:pt x="49930" y="1023687"/>
                  <a:pt x="0" y="718153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813F2FC-D421-4D8F-B2EE-515474BCE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9710" y="6068415"/>
            <a:ext cx="2064504" cy="47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419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3E816F40-49DE-430D-9ACE-D03A382A995F}"/>
              </a:ext>
            </a:extLst>
          </p:cNvPr>
          <p:cNvSpPr/>
          <p:nvPr userDrawn="1"/>
        </p:nvSpPr>
        <p:spPr>
          <a:xfrm>
            <a:off x="7355303" y="485040"/>
            <a:ext cx="3810003" cy="5368836"/>
          </a:xfrm>
          <a:custGeom>
            <a:avLst/>
            <a:gdLst>
              <a:gd name="connsiteX0" fmla="*/ 0 w 3810003"/>
              <a:gd name="connsiteY0" fmla="*/ 635013 h 5368836"/>
              <a:gd name="connsiteX1" fmla="*/ 635013 w 3810003"/>
              <a:gd name="connsiteY1" fmla="*/ 0 h 5368836"/>
              <a:gd name="connsiteX2" fmla="*/ 1143008 w 3810003"/>
              <a:gd name="connsiteY2" fmla="*/ 0 h 5368836"/>
              <a:gd name="connsiteX3" fmla="*/ 1600204 w 3810003"/>
              <a:gd name="connsiteY3" fmla="*/ 0 h 5368836"/>
              <a:gd name="connsiteX4" fmla="*/ 2032000 w 3810003"/>
              <a:gd name="connsiteY4" fmla="*/ 0 h 5368836"/>
              <a:gd name="connsiteX5" fmla="*/ 2489196 w 3810003"/>
              <a:gd name="connsiteY5" fmla="*/ 0 h 5368836"/>
              <a:gd name="connsiteX6" fmla="*/ 3174990 w 3810003"/>
              <a:gd name="connsiteY6" fmla="*/ 0 h 5368836"/>
              <a:gd name="connsiteX7" fmla="*/ 3810003 w 3810003"/>
              <a:gd name="connsiteY7" fmla="*/ 635013 h 5368836"/>
              <a:gd name="connsiteX8" fmla="*/ 3810003 w 3810003"/>
              <a:gd name="connsiteY8" fmla="*/ 1138581 h 5368836"/>
              <a:gd name="connsiteX9" fmla="*/ 3810003 w 3810003"/>
              <a:gd name="connsiteY9" fmla="*/ 1683137 h 5368836"/>
              <a:gd name="connsiteX10" fmla="*/ 3810003 w 3810003"/>
              <a:gd name="connsiteY10" fmla="*/ 2268682 h 5368836"/>
              <a:gd name="connsiteX11" fmla="*/ 3810003 w 3810003"/>
              <a:gd name="connsiteY11" fmla="*/ 2772250 h 5368836"/>
              <a:gd name="connsiteX12" fmla="*/ 3810003 w 3810003"/>
              <a:gd name="connsiteY12" fmla="*/ 3439770 h 5368836"/>
              <a:gd name="connsiteX13" fmla="*/ 3810003 w 3810003"/>
              <a:gd name="connsiteY13" fmla="*/ 4025314 h 5368836"/>
              <a:gd name="connsiteX14" fmla="*/ 3810003 w 3810003"/>
              <a:gd name="connsiteY14" fmla="*/ 4733823 h 5368836"/>
              <a:gd name="connsiteX15" fmla="*/ 3174990 w 3810003"/>
              <a:gd name="connsiteY15" fmla="*/ 5368836 h 5368836"/>
              <a:gd name="connsiteX16" fmla="*/ 2616195 w 3810003"/>
              <a:gd name="connsiteY16" fmla="*/ 5368836 h 5368836"/>
              <a:gd name="connsiteX17" fmla="*/ 2158999 w 3810003"/>
              <a:gd name="connsiteY17" fmla="*/ 5368836 h 5368836"/>
              <a:gd name="connsiteX18" fmla="*/ 1651004 w 3810003"/>
              <a:gd name="connsiteY18" fmla="*/ 5368836 h 5368836"/>
              <a:gd name="connsiteX19" fmla="*/ 1219208 w 3810003"/>
              <a:gd name="connsiteY19" fmla="*/ 5368836 h 5368836"/>
              <a:gd name="connsiteX20" fmla="*/ 635013 w 3810003"/>
              <a:gd name="connsiteY20" fmla="*/ 5368836 h 5368836"/>
              <a:gd name="connsiteX21" fmla="*/ 0 w 3810003"/>
              <a:gd name="connsiteY21" fmla="*/ 4733823 h 5368836"/>
              <a:gd name="connsiteX22" fmla="*/ 0 w 3810003"/>
              <a:gd name="connsiteY22" fmla="*/ 4066303 h 5368836"/>
              <a:gd name="connsiteX23" fmla="*/ 0 w 3810003"/>
              <a:gd name="connsiteY23" fmla="*/ 3562734 h 5368836"/>
              <a:gd name="connsiteX24" fmla="*/ 0 w 3810003"/>
              <a:gd name="connsiteY24" fmla="*/ 2977190 h 5368836"/>
              <a:gd name="connsiteX25" fmla="*/ 0 w 3810003"/>
              <a:gd name="connsiteY25" fmla="*/ 2350658 h 5368836"/>
              <a:gd name="connsiteX26" fmla="*/ 0 w 3810003"/>
              <a:gd name="connsiteY26" fmla="*/ 1683137 h 5368836"/>
              <a:gd name="connsiteX27" fmla="*/ 0 w 3810003"/>
              <a:gd name="connsiteY27" fmla="*/ 635013 h 5368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810003" h="5368836" fill="none" extrusionOk="0">
                <a:moveTo>
                  <a:pt x="0" y="635013"/>
                </a:moveTo>
                <a:cubicBezTo>
                  <a:pt x="-28308" y="372558"/>
                  <a:pt x="278100" y="-19540"/>
                  <a:pt x="635013" y="0"/>
                </a:cubicBezTo>
                <a:cubicBezTo>
                  <a:pt x="750393" y="-2805"/>
                  <a:pt x="945781" y="20816"/>
                  <a:pt x="1143008" y="0"/>
                </a:cubicBezTo>
                <a:cubicBezTo>
                  <a:pt x="1340235" y="-20816"/>
                  <a:pt x="1499471" y="14485"/>
                  <a:pt x="1600204" y="0"/>
                </a:cubicBezTo>
                <a:cubicBezTo>
                  <a:pt x="1700937" y="-14485"/>
                  <a:pt x="1828459" y="46725"/>
                  <a:pt x="2032000" y="0"/>
                </a:cubicBezTo>
                <a:cubicBezTo>
                  <a:pt x="2235541" y="-46725"/>
                  <a:pt x="2268424" y="17397"/>
                  <a:pt x="2489196" y="0"/>
                </a:cubicBezTo>
                <a:cubicBezTo>
                  <a:pt x="2709968" y="-17397"/>
                  <a:pt x="2989038" y="63562"/>
                  <a:pt x="3174990" y="0"/>
                </a:cubicBezTo>
                <a:cubicBezTo>
                  <a:pt x="3576533" y="-13455"/>
                  <a:pt x="3803666" y="328201"/>
                  <a:pt x="3810003" y="635013"/>
                </a:cubicBezTo>
                <a:cubicBezTo>
                  <a:pt x="3862194" y="765050"/>
                  <a:pt x="3776024" y="1036138"/>
                  <a:pt x="3810003" y="1138581"/>
                </a:cubicBezTo>
                <a:cubicBezTo>
                  <a:pt x="3843982" y="1241024"/>
                  <a:pt x="3776243" y="1486302"/>
                  <a:pt x="3810003" y="1683137"/>
                </a:cubicBezTo>
                <a:cubicBezTo>
                  <a:pt x="3843763" y="1879972"/>
                  <a:pt x="3775772" y="2119965"/>
                  <a:pt x="3810003" y="2268682"/>
                </a:cubicBezTo>
                <a:cubicBezTo>
                  <a:pt x="3844234" y="2417400"/>
                  <a:pt x="3793500" y="2579266"/>
                  <a:pt x="3810003" y="2772250"/>
                </a:cubicBezTo>
                <a:cubicBezTo>
                  <a:pt x="3826506" y="2965234"/>
                  <a:pt x="3735068" y="3254511"/>
                  <a:pt x="3810003" y="3439770"/>
                </a:cubicBezTo>
                <a:cubicBezTo>
                  <a:pt x="3884938" y="3625029"/>
                  <a:pt x="3791921" y="3791039"/>
                  <a:pt x="3810003" y="4025314"/>
                </a:cubicBezTo>
                <a:cubicBezTo>
                  <a:pt x="3828085" y="4259589"/>
                  <a:pt x="3773970" y="4444672"/>
                  <a:pt x="3810003" y="4733823"/>
                </a:cubicBezTo>
                <a:cubicBezTo>
                  <a:pt x="3773201" y="5042425"/>
                  <a:pt x="3574204" y="5316352"/>
                  <a:pt x="3174990" y="5368836"/>
                </a:cubicBezTo>
                <a:cubicBezTo>
                  <a:pt x="2958158" y="5420853"/>
                  <a:pt x="2817420" y="5355356"/>
                  <a:pt x="2616195" y="5368836"/>
                </a:cubicBezTo>
                <a:cubicBezTo>
                  <a:pt x="2414970" y="5382316"/>
                  <a:pt x="2260600" y="5347919"/>
                  <a:pt x="2158999" y="5368836"/>
                </a:cubicBezTo>
                <a:cubicBezTo>
                  <a:pt x="2057398" y="5389753"/>
                  <a:pt x="1752796" y="5368492"/>
                  <a:pt x="1651004" y="5368836"/>
                </a:cubicBezTo>
                <a:cubicBezTo>
                  <a:pt x="1549213" y="5369180"/>
                  <a:pt x="1411838" y="5350144"/>
                  <a:pt x="1219208" y="5368836"/>
                </a:cubicBezTo>
                <a:cubicBezTo>
                  <a:pt x="1026578" y="5387528"/>
                  <a:pt x="772437" y="5308317"/>
                  <a:pt x="635013" y="5368836"/>
                </a:cubicBezTo>
                <a:cubicBezTo>
                  <a:pt x="294735" y="5332203"/>
                  <a:pt x="-7533" y="5071141"/>
                  <a:pt x="0" y="4733823"/>
                </a:cubicBezTo>
                <a:cubicBezTo>
                  <a:pt x="-29568" y="4470625"/>
                  <a:pt x="72875" y="4217026"/>
                  <a:pt x="0" y="4066303"/>
                </a:cubicBezTo>
                <a:cubicBezTo>
                  <a:pt x="-72875" y="3915580"/>
                  <a:pt x="59383" y="3690458"/>
                  <a:pt x="0" y="3562734"/>
                </a:cubicBezTo>
                <a:cubicBezTo>
                  <a:pt x="-59383" y="3435010"/>
                  <a:pt x="6092" y="3178159"/>
                  <a:pt x="0" y="2977190"/>
                </a:cubicBezTo>
                <a:cubicBezTo>
                  <a:pt x="-6092" y="2776221"/>
                  <a:pt x="11457" y="2600829"/>
                  <a:pt x="0" y="2350658"/>
                </a:cubicBezTo>
                <a:cubicBezTo>
                  <a:pt x="-11457" y="2100487"/>
                  <a:pt x="68491" y="1952207"/>
                  <a:pt x="0" y="1683137"/>
                </a:cubicBezTo>
                <a:cubicBezTo>
                  <a:pt x="-68491" y="1414067"/>
                  <a:pt x="34974" y="885210"/>
                  <a:pt x="0" y="635013"/>
                </a:cubicBezTo>
                <a:close/>
              </a:path>
              <a:path w="3810003" h="5368836" stroke="0" extrusionOk="0">
                <a:moveTo>
                  <a:pt x="0" y="635013"/>
                </a:moveTo>
                <a:cubicBezTo>
                  <a:pt x="-21287" y="271175"/>
                  <a:pt x="197473" y="32589"/>
                  <a:pt x="635013" y="0"/>
                </a:cubicBezTo>
                <a:cubicBezTo>
                  <a:pt x="858436" y="-25976"/>
                  <a:pt x="948727" y="29048"/>
                  <a:pt x="1193808" y="0"/>
                </a:cubicBezTo>
                <a:cubicBezTo>
                  <a:pt x="1438889" y="-29048"/>
                  <a:pt x="1453997" y="47354"/>
                  <a:pt x="1676404" y="0"/>
                </a:cubicBezTo>
                <a:cubicBezTo>
                  <a:pt x="1898811" y="-47354"/>
                  <a:pt x="2033533" y="17130"/>
                  <a:pt x="2133599" y="0"/>
                </a:cubicBezTo>
                <a:cubicBezTo>
                  <a:pt x="2233665" y="-17130"/>
                  <a:pt x="2529382" y="43634"/>
                  <a:pt x="2666995" y="0"/>
                </a:cubicBezTo>
                <a:cubicBezTo>
                  <a:pt x="2804608" y="-43634"/>
                  <a:pt x="3034188" y="30436"/>
                  <a:pt x="3174990" y="0"/>
                </a:cubicBezTo>
                <a:cubicBezTo>
                  <a:pt x="3574312" y="-79112"/>
                  <a:pt x="3751020" y="336138"/>
                  <a:pt x="3810003" y="635013"/>
                </a:cubicBezTo>
                <a:cubicBezTo>
                  <a:pt x="3841295" y="884817"/>
                  <a:pt x="3751345" y="1083557"/>
                  <a:pt x="3810003" y="1220557"/>
                </a:cubicBezTo>
                <a:cubicBezTo>
                  <a:pt x="3868661" y="1357557"/>
                  <a:pt x="3787082" y="1579713"/>
                  <a:pt x="3810003" y="1683137"/>
                </a:cubicBezTo>
                <a:cubicBezTo>
                  <a:pt x="3832924" y="1786561"/>
                  <a:pt x="3778955" y="1998875"/>
                  <a:pt x="3810003" y="2268682"/>
                </a:cubicBezTo>
                <a:cubicBezTo>
                  <a:pt x="3841051" y="2538490"/>
                  <a:pt x="3746849" y="2711654"/>
                  <a:pt x="3810003" y="2854226"/>
                </a:cubicBezTo>
                <a:cubicBezTo>
                  <a:pt x="3873157" y="2996798"/>
                  <a:pt x="3760997" y="3256655"/>
                  <a:pt x="3810003" y="3398782"/>
                </a:cubicBezTo>
                <a:cubicBezTo>
                  <a:pt x="3859009" y="3540909"/>
                  <a:pt x="3801671" y="3863793"/>
                  <a:pt x="3810003" y="4066303"/>
                </a:cubicBezTo>
                <a:cubicBezTo>
                  <a:pt x="3818335" y="4268813"/>
                  <a:pt x="3807053" y="4526669"/>
                  <a:pt x="3810003" y="4733823"/>
                </a:cubicBezTo>
                <a:cubicBezTo>
                  <a:pt x="3730119" y="5097649"/>
                  <a:pt x="3507491" y="5356274"/>
                  <a:pt x="3174990" y="5368836"/>
                </a:cubicBezTo>
                <a:cubicBezTo>
                  <a:pt x="3048158" y="5368998"/>
                  <a:pt x="2884833" y="5350595"/>
                  <a:pt x="2641595" y="5368836"/>
                </a:cubicBezTo>
                <a:cubicBezTo>
                  <a:pt x="2398358" y="5387077"/>
                  <a:pt x="2363510" y="5316350"/>
                  <a:pt x="2133599" y="5368836"/>
                </a:cubicBezTo>
                <a:cubicBezTo>
                  <a:pt x="1903688" y="5421322"/>
                  <a:pt x="1872700" y="5351533"/>
                  <a:pt x="1701803" y="5368836"/>
                </a:cubicBezTo>
                <a:cubicBezTo>
                  <a:pt x="1530906" y="5386139"/>
                  <a:pt x="1340993" y="5330715"/>
                  <a:pt x="1244607" y="5368836"/>
                </a:cubicBezTo>
                <a:cubicBezTo>
                  <a:pt x="1148221" y="5406957"/>
                  <a:pt x="901630" y="5303606"/>
                  <a:pt x="635013" y="5368836"/>
                </a:cubicBezTo>
                <a:cubicBezTo>
                  <a:pt x="369484" y="5350813"/>
                  <a:pt x="10426" y="5183530"/>
                  <a:pt x="0" y="4733823"/>
                </a:cubicBezTo>
                <a:cubicBezTo>
                  <a:pt x="-50036" y="4596543"/>
                  <a:pt x="25487" y="4434864"/>
                  <a:pt x="0" y="4230255"/>
                </a:cubicBezTo>
                <a:cubicBezTo>
                  <a:pt x="-25487" y="4025646"/>
                  <a:pt x="47256" y="3906693"/>
                  <a:pt x="0" y="3767675"/>
                </a:cubicBezTo>
                <a:cubicBezTo>
                  <a:pt x="-47256" y="3628657"/>
                  <a:pt x="19948" y="3459521"/>
                  <a:pt x="0" y="3305095"/>
                </a:cubicBezTo>
                <a:cubicBezTo>
                  <a:pt x="-19948" y="3150669"/>
                  <a:pt x="65608" y="2897717"/>
                  <a:pt x="0" y="2719551"/>
                </a:cubicBezTo>
                <a:cubicBezTo>
                  <a:pt x="-65608" y="2541385"/>
                  <a:pt x="42526" y="2322562"/>
                  <a:pt x="0" y="2215983"/>
                </a:cubicBezTo>
                <a:cubicBezTo>
                  <a:pt x="-42526" y="2109404"/>
                  <a:pt x="16865" y="1734830"/>
                  <a:pt x="0" y="1589450"/>
                </a:cubicBezTo>
                <a:cubicBezTo>
                  <a:pt x="-16865" y="1444070"/>
                  <a:pt x="7440" y="1099200"/>
                  <a:pt x="0" y="635013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813F2FC-D421-4D8F-B2EE-515474BCE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4722" y="6089003"/>
            <a:ext cx="2751163" cy="6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9003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25DC6B-176A-4EDC-B187-587480807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ED6422E-337B-4A7F-A91F-7CA1254F2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C7EF24C-4AE1-495E-966F-E6CC71424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9F812E0-FF5C-4A69-9251-7CB1989F7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5B03579-4657-4836-AB0F-7C4CF1DED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241E027-0DC6-47EA-A53D-C55487A16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8692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A6C058-C345-43BC-8FDB-EF4BE60AF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93E6013-D031-4294-907E-6823B260C3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4B51913-F040-4809-9889-8A6998987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43266F2-D246-4372-8BE8-A965E589F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5669565-C94B-484F-9860-1B3ADC6F7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6762375-ECBE-4EA5-9A76-0C5882A7F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3388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EFA5752D-2B8C-4CE9-A518-93BF00CED5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3085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>
            <a:extLst>
              <a:ext uri="{FF2B5EF4-FFF2-40B4-BE49-F238E27FC236}">
                <a16:creationId xmlns:a16="http://schemas.microsoft.com/office/drawing/2014/main" id="{57B68067-435D-47A8-AD80-7DE577BA423B}"/>
              </a:ext>
            </a:extLst>
          </p:cNvPr>
          <p:cNvGrpSpPr/>
          <p:nvPr userDrawn="1"/>
        </p:nvGrpSpPr>
        <p:grpSpPr>
          <a:xfrm>
            <a:off x="1" y="10"/>
            <a:ext cx="12191999" cy="6857990"/>
            <a:chOff x="1" y="10"/>
            <a:chExt cx="12191999" cy="6857990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D8149A6C-B531-42C8-94ED-03B0C554F7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4005" b="13274"/>
            <a:stretch/>
          </p:blipFill>
          <p:spPr>
            <a:xfrm>
              <a:off x="20" y="10"/>
              <a:ext cx="12191980" cy="6857990"/>
            </a:xfrm>
            <a:prstGeom prst="rect">
              <a:avLst/>
            </a:prstGeom>
          </p:spPr>
        </p:pic>
        <p:sp>
          <p:nvSpPr>
            <p:cNvPr id="8" name="Triangolo isoscele 7">
              <a:extLst>
                <a:ext uri="{FF2B5EF4-FFF2-40B4-BE49-F238E27FC236}">
                  <a16:creationId xmlns:a16="http://schemas.microsoft.com/office/drawing/2014/main" id="{956A0286-DCFA-4FB4-A27F-796FDC6DB074}"/>
                </a:ext>
              </a:extLst>
            </p:cNvPr>
            <p:cNvSpPr/>
            <p:nvPr/>
          </p:nvSpPr>
          <p:spPr>
            <a:xfrm>
              <a:off x="1" y="2358189"/>
              <a:ext cx="2334126" cy="4499801"/>
            </a:xfrm>
            <a:prstGeom prst="triangle">
              <a:avLst>
                <a:gd name="adj" fmla="val 391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riangolo isoscele 8">
              <a:extLst>
                <a:ext uri="{FF2B5EF4-FFF2-40B4-BE49-F238E27FC236}">
                  <a16:creationId xmlns:a16="http://schemas.microsoft.com/office/drawing/2014/main" id="{612E41ED-A833-42D3-B61A-74DCA72DFB65}"/>
                </a:ext>
              </a:extLst>
            </p:cNvPr>
            <p:cNvSpPr/>
            <p:nvPr/>
          </p:nvSpPr>
          <p:spPr>
            <a:xfrm rot="16200000">
              <a:off x="5895964" y="561973"/>
              <a:ext cx="3607452" cy="8984582"/>
            </a:xfrm>
            <a:prstGeom prst="triangle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3696854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7C66A8-7EB0-43FC-A766-2A3C8B66F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BBF7F4B-9D88-46E8-8E7C-B93B0BADB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95D439A-9A5B-404D-AB4E-52813ECAB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977F58D-4BD9-4B93-B3DE-98317FAEE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0640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cibo&#10;&#10;Descrizione generata automaticamente">
            <a:extLst>
              <a:ext uri="{FF2B5EF4-FFF2-40B4-BE49-F238E27FC236}">
                <a16:creationId xmlns:a16="http://schemas.microsoft.com/office/drawing/2014/main" id="{E1C0AC00-3A64-4270-A1D6-E0E7AAEE38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84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17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4736D1F-1067-457E-AA85-A5B58375C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1E801D0-0A7E-41A2-86FC-34993FC50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51D3AFF-A8A0-470E-9530-731EB6AEB6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DF629-D18D-4665-BB7C-2C4FDB0F53A8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083D6D-E635-452E-B4E6-2CBB0B647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49EEF4A-B882-4918-8203-874E8CDFB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035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90" r:id="rId4"/>
    <p:sldLayoutId id="2147483691" r:id="rId5"/>
    <p:sldLayoutId id="2147483694" r:id="rId6"/>
    <p:sldLayoutId id="2147483689" r:id="rId7"/>
    <p:sldLayoutId id="2147483699" r:id="rId8"/>
    <p:sldLayoutId id="2147483701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  <p:sldLayoutId id="2147483670" r:id="rId19"/>
    <p:sldLayoutId id="2147483671" r:id="rId20"/>
    <p:sldLayoutId id="214748368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3CCB454B-68DC-4FFB-8853-B499ACAFD8BF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A296FD4-16EA-4801-840F-ADB02D8F0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532F782-67D7-45BD-92EA-E8E50CFBB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0C8DAEA-85EB-463D-94D3-39C222D72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BCCEE-0352-424A-B5D7-BBBBC4C19EE5}" type="datetimeFigureOut">
              <a:rPr lang="en-GB" smtClean="0"/>
              <a:t>05/02/2021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8E79D4D-F8E7-4527-8101-5346CDD27F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00C289-A600-40ED-910E-3C6589279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992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96" r:id="rId7"/>
    <p:sldLayoutId id="2147483684" r:id="rId8"/>
    <p:sldLayoutId id="2147483679" r:id="rId9"/>
    <p:sldLayoutId id="2147483697" r:id="rId10"/>
    <p:sldLayoutId id="2147483695" r:id="rId11"/>
    <p:sldLayoutId id="2147483692" r:id="rId12"/>
    <p:sldLayoutId id="2147483693" r:id="rId13"/>
    <p:sldLayoutId id="2147483680" r:id="rId14"/>
    <p:sldLayoutId id="2147483681" r:id="rId15"/>
    <p:sldLayoutId id="2147483682" r:id="rId16"/>
    <p:sldLayoutId id="2147483698" r:id="rId17"/>
    <p:sldLayoutId id="2147483700" r:id="rId18"/>
    <p:sldLayoutId id="214748368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cucinainitaliano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7449984" y="971612"/>
            <a:ext cx="38847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LEONARDO SCIACIA: SAPORE DI SICILIA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C9C2CE0-F5C1-426C-BBE5-09A16C285D7B}"/>
              </a:ext>
            </a:extLst>
          </p:cNvPr>
          <p:cNvSpPr txBox="1"/>
          <p:nvPr/>
        </p:nvSpPr>
        <p:spPr>
          <a:xfrm>
            <a:off x="7449985" y="403103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ANNIVERSARIO (1921-2021)</a:t>
            </a: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7623544" y="2564549"/>
            <a:ext cx="35245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Leonardo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Sciascia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uno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dei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piu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’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grandi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intellettuali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del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Novecento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che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compirebbe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100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anni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nel 2021, e’ nato e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vissuto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in Sicilia.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Nei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suoi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scritti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ricchi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di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riflessioni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sull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’ Italia,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gli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Italiani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la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nostra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storia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non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mancano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numerosi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riferimenti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al cibo e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alla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terra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protagonista di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quella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realtá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che lui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amava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descrivere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419" sz="1200" dirty="0">
              <a:solidFill>
                <a:srgbClr val="E7E6E6">
                  <a:lumMod val="25000"/>
                </a:srgbClr>
              </a:solidFill>
              <a:latin typeface="Bahnschrift Light Condensed" panose="020B0502040204020203" pitchFamily="34" charset="0"/>
              <a:cs typeface="Liberation Mono" panose="020704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PRESENTAZIONE DELLE OPERE – LETTURA DI ALCUNI BRANI - RICETTE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A88759-0B30-44F2-97D2-0CF51A3B2A9F}"/>
              </a:ext>
            </a:extLst>
          </p:cNvPr>
          <p:cNvSpPr txBox="1"/>
          <p:nvPr/>
        </p:nvSpPr>
        <p:spPr>
          <a:xfrm>
            <a:off x="7630076" y="4268065"/>
            <a:ext cx="3524579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CICLO DI LEZIONI 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DI ITALIANO L2/LS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 (A PARTIRE DA B2/C1). INTERATTIVE, CON LETTURA DI MATERIALI AUTENTICI E RIFLESSIONE SULLA LINGUA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B11E445-ACDF-4F62-B438-74DEE4A7C397}"/>
              </a:ext>
            </a:extLst>
          </p:cNvPr>
          <p:cNvSpPr txBox="1"/>
          <p:nvPr/>
        </p:nvSpPr>
        <p:spPr>
          <a:xfrm>
            <a:off x="7622403" y="5629121"/>
            <a:ext cx="3524579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CICLO DI LEZIONI 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DI CULTURA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 ITALIANA O CONFERENZA (IN ITALIANO, SPAGNOLO, INGLESE)</a:t>
            </a:r>
            <a:endParaRPr kumimoji="0" lang="es-419" sz="12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D7B1B82-FF64-4B4B-98EC-7699F79A0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261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316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7923989" y="971612"/>
            <a:ext cx="29886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A DESINAR CON DANTE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C9C2CE0-F5C1-426C-BBE5-09A16C285D7B}"/>
              </a:ext>
            </a:extLst>
          </p:cNvPr>
          <p:cNvSpPr txBox="1"/>
          <p:nvPr/>
        </p:nvSpPr>
        <p:spPr>
          <a:xfrm>
            <a:off x="7449985" y="403103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SPECIALE ANNO DANTESCO</a:t>
            </a: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7923989" y="2564549"/>
            <a:ext cx="29590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Viaggio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tra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sapori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storia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e cultura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dell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’ Italia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tempi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Dante Alighieri.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Sulle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tracce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dei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viaggi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dell’esilio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del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Sommo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Poeta,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scopriremo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10 menú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medievali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tutti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ambientati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basati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su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ricettari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autentici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.</a:t>
            </a:r>
            <a:endParaRPr kumimoji="0" lang="es-419" sz="12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3" name="CuadroTexto 12">
            <a:hlinkClick r:id="rId2"/>
            <a:extLst>
              <a:ext uri="{FF2B5EF4-FFF2-40B4-BE49-F238E27FC236}">
                <a16:creationId xmlns:a16="http://schemas.microsoft.com/office/drawing/2014/main" id="{6C0F9BED-D549-4B7C-A79F-760D1ACC5AEF}"/>
              </a:ext>
            </a:extLst>
          </p:cNvPr>
          <p:cNvSpPr txBox="1"/>
          <p:nvPr/>
        </p:nvSpPr>
        <p:spPr>
          <a:xfrm>
            <a:off x="7923989" y="3662268"/>
            <a:ext cx="31320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CICLO 1: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FIRENZE- PALERMO– RAVENNA– LUNIGIANA–NAPOLI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419" sz="1200" dirty="0">
              <a:solidFill>
                <a:srgbClr val="E7E6E6">
                  <a:lumMod val="25000"/>
                </a:srgbClr>
              </a:solidFill>
              <a:latin typeface="Bahnschrift Light Condensed" panose="020B0502040204020203" pitchFamily="34" charset="0"/>
              <a:cs typeface="Liberation Mono" panose="020704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CICLO 2: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VERONA- MANTOVA – ROMA- BOLOGNA- 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LUCCA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27FB781-ED0D-47F1-A831-FF4FF7063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31506" cy="683150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42E783A-27E4-4735-BAF0-49C7A4C2FCCF}"/>
              </a:ext>
            </a:extLst>
          </p:cNvPr>
          <p:cNvSpPr txBox="1"/>
          <p:nvPr/>
        </p:nvSpPr>
        <p:spPr>
          <a:xfrm>
            <a:off x="7971527" y="5131415"/>
            <a:ext cx="3040827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CICLO DI LEZIONI 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DI CULTURA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 ITALIANA</a:t>
            </a:r>
            <a:endParaRPr kumimoji="0" lang="es-419" sz="12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62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8285939" y="800162"/>
            <a:ext cx="29886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IN ITALIA CON DANTE</a:t>
            </a: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8285939" y="2421995"/>
            <a:ext cx="29886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Accompagnati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dal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Sommo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Poeta,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nell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’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Anno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Dantesco,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scopriremo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le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principali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cittá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italiane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: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storia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letteratura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musica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tradizioni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e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ricette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ECF442E-5471-40B9-AF14-20B00BAA21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39" r="20029"/>
          <a:stretch/>
        </p:blipFill>
        <p:spPr>
          <a:xfrm>
            <a:off x="-396012" y="0"/>
            <a:ext cx="7811935" cy="6858000"/>
          </a:xfrm>
          <a:prstGeom prst="rect">
            <a:avLst/>
          </a:prstGeom>
        </p:spPr>
      </p:pic>
      <p:sp>
        <p:nvSpPr>
          <p:cNvPr id="13" name="CuadroTexto 12">
            <a:hlinkClick r:id="rId2"/>
            <a:extLst>
              <a:ext uri="{FF2B5EF4-FFF2-40B4-BE49-F238E27FC236}">
                <a16:creationId xmlns:a16="http://schemas.microsoft.com/office/drawing/2014/main" id="{6C0F9BED-D549-4B7C-A79F-760D1ACC5AEF}"/>
              </a:ext>
            </a:extLst>
          </p:cNvPr>
          <p:cNvSpPr txBox="1"/>
          <p:nvPr/>
        </p:nvSpPr>
        <p:spPr>
          <a:xfrm>
            <a:off x="8285939" y="4145979"/>
            <a:ext cx="3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CICLO 1: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FIRENZE-RAVENNA-ROMA-VERONA-NAPOLI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DAF90FB-2324-4FFA-A915-4F95EA36CDBB}"/>
              </a:ext>
            </a:extLst>
          </p:cNvPr>
          <p:cNvSpPr txBox="1"/>
          <p:nvPr/>
        </p:nvSpPr>
        <p:spPr>
          <a:xfrm>
            <a:off x="7954130" y="259698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SPECIALE ANNO DANTESCO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A2D4E8C-D5C8-4F2E-8787-BF5800952AC6}"/>
              </a:ext>
            </a:extLst>
          </p:cNvPr>
          <p:cNvSpPr txBox="1"/>
          <p:nvPr/>
        </p:nvSpPr>
        <p:spPr>
          <a:xfrm>
            <a:off x="8377593" y="5175777"/>
            <a:ext cx="3040827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CICLO DI LEZIONI 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DI ITALIANO L2/LS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 (A PARTIRE DA B1)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INTERATTIVE –CON RIFLESSIONE SULLA LINGUA, INTERVISTE E MATERIALI AUDIO/VIDEO AUTENTICI</a:t>
            </a:r>
          </a:p>
        </p:txBody>
      </p:sp>
    </p:spTree>
    <p:extLst>
      <p:ext uri="{BB962C8B-B14F-4D97-AF65-F5344CB8AC3E}">
        <p14:creationId xmlns:p14="http://schemas.microsoft.com/office/powerpoint/2010/main" val="2097379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8097684" y="971612"/>
            <a:ext cx="38847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LIBIAM!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CON GIUSEPPE VERDI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TRA OPERA E CUCINA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C9C2CE0-F5C1-426C-BBE5-09A16C285D7B}"/>
              </a:ext>
            </a:extLst>
          </p:cNvPr>
          <p:cNvSpPr txBox="1"/>
          <p:nvPr/>
        </p:nvSpPr>
        <p:spPr>
          <a:xfrm>
            <a:off x="8097685" y="403103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SPECIALE 120 ANNI</a:t>
            </a: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8271244" y="2564549"/>
            <a:ext cx="35245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Giuseppe Verdi,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tra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i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piu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’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conosciuti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compositori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del mondo, era anche noto per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essere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uno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straordinario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gourmet,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produttore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vino e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allevatore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.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Il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carteggio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Verdi e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sua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moglie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Giuseppina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con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gli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amici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é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pieno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riferimenti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al cibo e allá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cucina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cosi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’ come le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sue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opere. In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questo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corso,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ascolteremo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e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studieremo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le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sue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arie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piu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’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famose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e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chiuderemo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ogni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lezione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con una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ricetta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autentica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A88759-0B30-44F2-97D2-0CF51A3B2A9F}"/>
              </a:ext>
            </a:extLst>
          </p:cNvPr>
          <p:cNvSpPr txBox="1"/>
          <p:nvPr/>
        </p:nvSpPr>
        <p:spPr>
          <a:xfrm>
            <a:off x="8277776" y="4268065"/>
            <a:ext cx="3524579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CICLO DI LEZIONI DI ITALIANO L2/LS (A PARTIRE DA B2/C1): ASCOLTO E ANALISI DI ARIE DI VERDI, LETTURA E ANALISI DI UNA RICETTA.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2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CONFERENZA O CICLO DI LEZIONI FRONTALI DI CULTURA IN ITALIANO/SPAGNOLO/INGLESE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26E81CB-F147-45DC-B620-127643EDDB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999"/>
          <a:stretch/>
        </p:blipFill>
        <p:spPr>
          <a:xfrm>
            <a:off x="-26075" y="0"/>
            <a:ext cx="81237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821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69E8A26-126B-4E62-9315-3123FCE701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89" r="12210" b="2"/>
          <a:stretch/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sp>
        <p:nvSpPr>
          <p:cNvPr id="6" name="CuadroTexto 5">
            <a:hlinkClick r:id="rId3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8285939" y="800162"/>
            <a:ext cx="29886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44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LE RICETTE</a:t>
            </a:r>
            <a:r>
              <a:rPr kumimoji="0" lang="es-419" sz="4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 NEL PRESEPE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C7C8FCF-8C6D-4D32-ABE4-35620A9E5F3B}"/>
              </a:ext>
            </a:extLst>
          </p:cNvPr>
          <p:cNvSpPr txBox="1"/>
          <p:nvPr/>
        </p:nvSpPr>
        <p:spPr>
          <a:xfrm>
            <a:off x="8285939" y="3702837"/>
            <a:ext cx="3040827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CICLO DI LEZIONI 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DI ITALIANO L2/LS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 (A PARTIRE DA B1)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INTERATTIVE –CON RIFLESSIONE SULLA LINGUA, INTERVISTE E MATERIALI AUDIO/VIDEO AUTENTICI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C9C2CE0-F5C1-426C-BBE5-09A16C285D7B}"/>
              </a:ext>
            </a:extLst>
          </p:cNvPr>
          <p:cNvSpPr txBox="1"/>
          <p:nvPr/>
        </p:nvSpPr>
        <p:spPr>
          <a:xfrm>
            <a:off x="7811935" y="231653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SPECIALE NATALE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FE4F9A6-2D3A-47A2-A1B9-CFE2FA891284}"/>
              </a:ext>
            </a:extLst>
          </p:cNvPr>
          <p:cNvSpPr txBox="1"/>
          <p:nvPr/>
        </p:nvSpPr>
        <p:spPr>
          <a:xfrm>
            <a:off x="8285939" y="5470518"/>
            <a:ext cx="304082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CICLO DI LEZIONI 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DI CULTURA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 ITALIANA O CONFERENZA (IN ITALIANO, SPAGNOLO, INGLESE)</a:t>
            </a:r>
            <a:endParaRPr kumimoji="0" lang="es-419" sz="12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2" name="CuadroTexto 11">
            <a:hlinkClick r:id="rId3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8285939" y="2393099"/>
            <a:ext cx="2959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Taverne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osti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pescivendoli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cacciatori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verdurai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…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il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presepe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Napoletano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–una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tradizione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iniziata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nel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Settecento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Borbonico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–é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ricco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di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simboli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riferimenti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a cibo e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suppellettili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si presenta come base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ideale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per un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percorso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storia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cibo e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cucina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.  </a:t>
            </a:r>
            <a:endParaRPr kumimoji="0" lang="es-419" sz="120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cs typeface="Liberation Mono" panose="020704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270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6846120" y="801890"/>
            <a:ext cx="46618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CON </a:t>
            </a:r>
            <a:r>
              <a:rPr lang="es-419" sz="44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BOCCACCIO “DENTRO” LE NOVELLE</a:t>
            </a:r>
            <a:endParaRPr kumimoji="0" lang="es-419" sz="4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C9C2CE0-F5C1-426C-BBE5-09A16C285D7B}"/>
              </a:ext>
            </a:extLst>
          </p:cNvPr>
          <p:cNvSpPr txBox="1"/>
          <p:nvPr/>
        </p:nvSpPr>
        <p:spPr>
          <a:xfrm>
            <a:off x="7277103" y="310034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sng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Storia</a:t>
            </a:r>
            <a:r>
              <a:rPr kumimoji="0" lang="es-419" sz="1600" b="0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 e </a:t>
            </a:r>
            <a:r>
              <a:rPr kumimoji="0" lang="es-419" sz="1600" b="0" i="0" u="sng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letteratura</a:t>
            </a:r>
            <a:endParaRPr kumimoji="0" lang="es-419" sz="1600" b="0" i="0" u="sng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7277102" y="2408129"/>
            <a:ext cx="386714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Giovanni Boccaccio, e’ un grande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scrittore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Italiano e uno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dei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padri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della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lingua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italiana. La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sua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opera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principale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il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Decameron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e’ composta da 100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novelle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brevi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divertenti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che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permettono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l’altro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una “full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immersion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”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nelle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case,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nelle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cittá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nelle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botteghe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dell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’ Italia del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Trecento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.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Molti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i material di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supporto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a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disposizione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a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partire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dalle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splendide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miniature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che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accompagnano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i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primi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manoscritti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del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Decameron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si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prestano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a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interessanti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esercizi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di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interpretazione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guidata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6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A88759-0B30-44F2-97D2-0CF51A3B2A9F}"/>
              </a:ext>
            </a:extLst>
          </p:cNvPr>
          <p:cNvSpPr txBox="1"/>
          <p:nvPr/>
        </p:nvSpPr>
        <p:spPr>
          <a:xfrm>
            <a:off x="7277102" y="5208896"/>
            <a:ext cx="3867147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CICLO DI LEZIONI DI ITALIANO L2/LS (A PARTIRE DA B1+)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B11E445-ACDF-4F62-B438-74DEE4A7C397}"/>
              </a:ext>
            </a:extLst>
          </p:cNvPr>
          <p:cNvSpPr txBox="1"/>
          <p:nvPr/>
        </p:nvSpPr>
        <p:spPr>
          <a:xfrm>
            <a:off x="7277102" y="5971728"/>
            <a:ext cx="3867147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CICLO DI LEZIONI DI CULTURA O CONFERENZA (IN ITALIANO, SPAGNOLO, INGLESE)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7999259-1DCB-45B8-9A3F-C7053A02C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99893" cy="688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59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7769512" y="666368"/>
            <a:ext cx="3884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54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CIAK! SI MANGIA</a:t>
            </a:r>
            <a:endParaRPr kumimoji="0" lang="es-419" sz="5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C9C2CE0-F5C1-426C-BBE5-09A16C285D7B}"/>
              </a:ext>
            </a:extLst>
          </p:cNvPr>
          <p:cNvSpPr txBox="1"/>
          <p:nvPr/>
        </p:nvSpPr>
        <p:spPr>
          <a:xfrm>
            <a:off x="7862825" y="127216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Cultura- cinema- </a:t>
            </a:r>
            <a:r>
              <a:rPr kumimoji="0" lang="es-419" sz="1600" b="0" i="0" u="sng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cucina</a:t>
            </a:r>
            <a:endParaRPr kumimoji="0" lang="es-419" sz="1600" b="0" i="0" u="sng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7862825" y="1583454"/>
            <a:ext cx="35262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Un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percorso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i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grandi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film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italiani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del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Novecento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societá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storia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cucina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Dalle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pizze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fritte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Sofia Loren (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L’Oro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Napoli)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ravioloni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Mastroianni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(La Dolce Vita),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senza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dimenticare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naturalmente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Totó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Anna Magnani, Ugo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Tognazzi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gli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altri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“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grandi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” del cinema italiano.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419" sz="1400" dirty="0">
              <a:solidFill>
                <a:srgbClr val="E7E6E6">
                  <a:lumMod val="25000"/>
                </a:srgbClr>
              </a:solidFill>
              <a:latin typeface="Bahnschrift Light Condensed" panose="020B0502040204020203" pitchFamily="34" charset="0"/>
              <a:cs typeface="Liberation Mono" panose="02070409020205020404" pitchFamily="49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INQUADRAMENTO STORICO-CINEMATOGRAFICO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VISIONE MATERIALI AUTENTICI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RICETTE DETTAGLIATE</a:t>
            </a:r>
            <a:endParaRPr kumimoji="0" lang="es-419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A88759-0B30-44F2-97D2-0CF51A3B2A9F}"/>
              </a:ext>
            </a:extLst>
          </p:cNvPr>
          <p:cNvSpPr txBox="1"/>
          <p:nvPr/>
        </p:nvSpPr>
        <p:spPr>
          <a:xfrm>
            <a:off x="7864540" y="4304965"/>
            <a:ext cx="3524579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CICLO DI LEZIONI DI ITALIANO L2/LS (A PARTIRE DA B2/C1). INTERATTIVE, CON ASCOLTO DI MATERIALI AUTENTICI E RIFLESSIONE SULLA LINGUA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B11E445-ACDF-4F62-B438-74DEE4A7C397}"/>
              </a:ext>
            </a:extLst>
          </p:cNvPr>
          <p:cNvSpPr txBox="1"/>
          <p:nvPr/>
        </p:nvSpPr>
        <p:spPr>
          <a:xfrm>
            <a:off x="7864540" y="5741509"/>
            <a:ext cx="3524579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CICLO DI LEZIONI DI CULTURA ITALIANA O CONFERENZA (IN ITALIANO, SPAGNOLO, INGLESE)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340A0CB-2E04-4FAF-99E9-62ECC09723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26" r="9981"/>
          <a:stretch/>
        </p:blipFill>
        <p:spPr>
          <a:xfrm>
            <a:off x="-1" y="0"/>
            <a:ext cx="72333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64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7769512" y="666368"/>
            <a:ext cx="38847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54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ITALIANO: AL LAVORO!</a:t>
            </a:r>
            <a:endParaRPr kumimoji="0" lang="es-419" sz="5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C9C2CE0-F5C1-426C-BBE5-09A16C285D7B}"/>
              </a:ext>
            </a:extLst>
          </p:cNvPr>
          <p:cNvSpPr txBox="1"/>
          <p:nvPr/>
        </p:nvSpPr>
        <p:spPr>
          <a:xfrm>
            <a:off x="7862825" y="127216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600" u="sng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BUSINESS ITALIAN</a:t>
            </a:r>
            <a:endParaRPr kumimoji="0" lang="es-419" sz="1600" b="0" i="0" u="sng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7862825" y="2575035"/>
            <a:ext cx="35262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L’italiano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parlato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nei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contesti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lavoro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un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percorso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ideale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per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tutti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professionisti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che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desiderano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interagire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in italiano.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ea typeface="+mn-ea"/>
              <a:cs typeface="Liberation Mono" panose="02070409020205020404" pitchFamily="49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COLLOQUI DI LAVORO E CV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LE RIUNIONI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LE NEGOZIAZIONI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LA CREATIVITA’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LA GESTIONE DI UN TEAM DI LAVORO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A88759-0B30-44F2-97D2-0CF51A3B2A9F}"/>
              </a:ext>
            </a:extLst>
          </p:cNvPr>
          <p:cNvSpPr txBox="1"/>
          <p:nvPr/>
        </p:nvSpPr>
        <p:spPr>
          <a:xfrm>
            <a:off x="7864540" y="5137479"/>
            <a:ext cx="3524579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CICLO DI LEZIONI DI ITALIANO L2/LS (A PARTIRE DAL LIVELLO B1). INTERATTIVE, CON SIMULAZIONI REALISTIC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HE, 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MATERIALI AUTENTICI E RIFLESSIONE SULLA LINGUA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22BEA5C-B35D-4729-B235-A093182F21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244" r="12690"/>
          <a:stretch/>
        </p:blipFill>
        <p:spPr>
          <a:xfrm>
            <a:off x="0" y="40944"/>
            <a:ext cx="7591772" cy="675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235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7769512" y="666368"/>
            <a:ext cx="38847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5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L’ITALIA CHE LAVORA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C9C2CE0-F5C1-426C-BBE5-09A16C285D7B}"/>
              </a:ext>
            </a:extLst>
          </p:cNvPr>
          <p:cNvSpPr txBox="1"/>
          <p:nvPr/>
        </p:nvSpPr>
        <p:spPr>
          <a:xfrm>
            <a:off x="7862825" y="127216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BUSINESS ITALIAN</a:t>
            </a: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8258175" y="2575035"/>
            <a:ext cx="31309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Un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viaggio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nell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’ Italia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produttiva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cittá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regioni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aziende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pubbliche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private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settori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trend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andamenti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.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Ideale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per chi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desidera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acquisire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un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linguaggio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macroeconomico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non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specialistico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approfondire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la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conoscenza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dell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’ Italia anche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attraverso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suoi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grandi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marchi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la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traduzione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agricola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i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progetti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i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quadri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di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riferimento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futuri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. </a:t>
            </a:r>
            <a:endParaRPr kumimoji="0" lang="es-419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A88759-0B30-44F2-97D2-0CF51A3B2A9F}"/>
              </a:ext>
            </a:extLst>
          </p:cNvPr>
          <p:cNvSpPr txBox="1"/>
          <p:nvPr/>
        </p:nvSpPr>
        <p:spPr>
          <a:xfrm>
            <a:off x="8349916" y="4926928"/>
            <a:ext cx="3039203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CICLO DI LEZIONI DI ITALIANO L2/LS (A PARTIRE DAL LIVELLO B2). INTERATTIVE,ASCOLTO E LETTURA DI MATERIALI AUTENTICI E RIFLESSIONE SULLA LINGUA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E4DA752-266C-4B43-A0FC-3E2544C17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61" y="316271"/>
            <a:ext cx="7833815" cy="587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7101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</TotalTime>
  <Words>903</Words>
  <Application>Microsoft Office PowerPoint</Application>
  <PresentationFormat>Panorámica</PresentationFormat>
  <Paragraphs>66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Arial</vt:lpstr>
      <vt:lpstr>Bahnschrift Light Condensed</vt:lpstr>
      <vt:lpstr>Bahnschrift SemiBold Condensed</vt:lpstr>
      <vt:lpstr>Calibri</vt:lpstr>
      <vt:lpstr>Calibri Light</vt:lpstr>
      <vt:lpstr>Liberation Mono</vt:lpstr>
      <vt:lpstr>1_Tema di Office</vt:lpstr>
      <vt:lpstr>Personalizza struttura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anna lanzani</dc:creator>
  <cp:lastModifiedBy>anna lanzani</cp:lastModifiedBy>
  <cp:revision>66</cp:revision>
  <dcterms:created xsi:type="dcterms:W3CDTF">2021-01-11T15:53:07Z</dcterms:created>
  <dcterms:modified xsi:type="dcterms:W3CDTF">2021-02-06T02:19:58Z</dcterms:modified>
</cp:coreProperties>
</file>