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61" r:id="rId3"/>
    <p:sldId id="257" r:id="rId4"/>
    <p:sldId id="258" r:id="rId5"/>
    <p:sldId id="259" r:id="rId6"/>
    <p:sldId id="264" r:id="rId7"/>
    <p:sldId id="265"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p:scale>
          <a:sx n="300" d="100"/>
          <a:sy n="300" d="100"/>
        </p:scale>
        <p:origin x="-8856" y="-500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5DE328-6FC0-4707-8437-F662910D8D3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GB"/>
          </a:p>
        </p:txBody>
      </p:sp>
      <p:sp>
        <p:nvSpPr>
          <p:cNvPr id="3" name="Subtítulo 2">
            <a:extLst>
              <a:ext uri="{FF2B5EF4-FFF2-40B4-BE49-F238E27FC236}">
                <a16:creationId xmlns:a16="http://schemas.microsoft.com/office/drawing/2014/main" id="{348CA895-B683-4F0B-B31C-013641A11B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GB"/>
          </a:p>
        </p:txBody>
      </p:sp>
      <p:sp>
        <p:nvSpPr>
          <p:cNvPr id="4" name="Marcador de fecha 3">
            <a:extLst>
              <a:ext uri="{FF2B5EF4-FFF2-40B4-BE49-F238E27FC236}">
                <a16:creationId xmlns:a16="http://schemas.microsoft.com/office/drawing/2014/main" id="{67FE2209-9138-4871-952C-FAB473C5F356}"/>
              </a:ext>
            </a:extLst>
          </p:cNvPr>
          <p:cNvSpPr>
            <a:spLocks noGrp="1"/>
          </p:cNvSpPr>
          <p:nvPr>
            <p:ph type="dt" sz="half" idx="10"/>
          </p:nvPr>
        </p:nvSpPr>
        <p:spPr/>
        <p:txBody>
          <a:bodyPr/>
          <a:lstStyle/>
          <a:p>
            <a:fld id="{2F5145FB-52F4-4097-A0AD-5E740BE1EB1D}" type="datetimeFigureOut">
              <a:rPr lang="en-GB" smtClean="0"/>
              <a:t>06/06/2021</a:t>
            </a:fld>
            <a:endParaRPr lang="en-GB"/>
          </a:p>
        </p:txBody>
      </p:sp>
      <p:sp>
        <p:nvSpPr>
          <p:cNvPr id="5" name="Marcador de pie de página 4">
            <a:extLst>
              <a:ext uri="{FF2B5EF4-FFF2-40B4-BE49-F238E27FC236}">
                <a16:creationId xmlns:a16="http://schemas.microsoft.com/office/drawing/2014/main" id="{695E2EC7-0868-4491-B818-592E11B79226}"/>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A50C9505-CB9D-4EBA-B725-0DD6D4D6E247}"/>
              </a:ext>
            </a:extLst>
          </p:cNvPr>
          <p:cNvSpPr>
            <a:spLocks noGrp="1"/>
          </p:cNvSpPr>
          <p:nvPr>
            <p:ph type="sldNum" sz="quarter" idx="12"/>
          </p:nvPr>
        </p:nvSpPr>
        <p:spPr/>
        <p:txBody>
          <a:bodyPr/>
          <a:lstStyle/>
          <a:p>
            <a:fld id="{20FDBF33-0E6F-4840-A509-CCFAF692DA55}" type="slidenum">
              <a:rPr lang="en-GB" smtClean="0"/>
              <a:t>‹Nº›</a:t>
            </a:fld>
            <a:endParaRPr lang="en-GB"/>
          </a:p>
        </p:txBody>
      </p:sp>
    </p:spTree>
    <p:extLst>
      <p:ext uri="{BB962C8B-B14F-4D97-AF65-F5344CB8AC3E}">
        <p14:creationId xmlns:p14="http://schemas.microsoft.com/office/powerpoint/2010/main" val="3588325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D0D882-EEBF-4CD4-BEF7-F3AA6336E5D1}"/>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4D07C279-5A47-496F-9F57-FD338B7DDB5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1763D39C-31AD-44CB-BBC4-D81DA3ABFB47}"/>
              </a:ext>
            </a:extLst>
          </p:cNvPr>
          <p:cNvSpPr>
            <a:spLocks noGrp="1"/>
          </p:cNvSpPr>
          <p:nvPr>
            <p:ph type="dt" sz="half" idx="10"/>
          </p:nvPr>
        </p:nvSpPr>
        <p:spPr/>
        <p:txBody>
          <a:bodyPr/>
          <a:lstStyle/>
          <a:p>
            <a:fld id="{2F5145FB-52F4-4097-A0AD-5E740BE1EB1D}" type="datetimeFigureOut">
              <a:rPr lang="en-GB" smtClean="0"/>
              <a:t>06/06/2021</a:t>
            </a:fld>
            <a:endParaRPr lang="en-GB"/>
          </a:p>
        </p:txBody>
      </p:sp>
      <p:sp>
        <p:nvSpPr>
          <p:cNvPr id="5" name="Marcador de pie de página 4">
            <a:extLst>
              <a:ext uri="{FF2B5EF4-FFF2-40B4-BE49-F238E27FC236}">
                <a16:creationId xmlns:a16="http://schemas.microsoft.com/office/drawing/2014/main" id="{71F475BC-868F-46E0-8A00-38994A728DB1}"/>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CFBA729E-E8D7-4782-B338-E8BBB993F698}"/>
              </a:ext>
            </a:extLst>
          </p:cNvPr>
          <p:cNvSpPr>
            <a:spLocks noGrp="1"/>
          </p:cNvSpPr>
          <p:nvPr>
            <p:ph type="sldNum" sz="quarter" idx="12"/>
          </p:nvPr>
        </p:nvSpPr>
        <p:spPr/>
        <p:txBody>
          <a:bodyPr/>
          <a:lstStyle/>
          <a:p>
            <a:fld id="{20FDBF33-0E6F-4840-A509-CCFAF692DA55}" type="slidenum">
              <a:rPr lang="en-GB" smtClean="0"/>
              <a:t>‹Nº›</a:t>
            </a:fld>
            <a:endParaRPr lang="en-GB"/>
          </a:p>
        </p:txBody>
      </p:sp>
    </p:spTree>
    <p:extLst>
      <p:ext uri="{BB962C8B-B14F-4D97-AF65-F5344CB8AC3E}">
        <p14:creationId xmlns:p14="http://schemas.microsoft.com/office/powerpoint/2010/main" val="73776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2A868E-93D9-4F72-A4EF-61F7549F2D7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0063D922-1B52-4EEF-B9DA-AAFD8A5D91E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D85FAF7E-6DCD-42AC-A352-0408E76ABD5A}"/>
              </a:ext>
            </a:extLst>
          </p:cNvPr>
          <p:cNvSpPr>
            <a:spLocks noGrp="1"/>
          </p:cNvSpPr>
          <p:nvPr>
            <p:ph type="dt" sz="half" idx="10"/>
          </p:nvPr>
        </p:nvSpPr>
        <p:spPr/>
        <p:txBody>
          <a:bodyPr/>
          <a:lstStyle/>
          <a:p>
            <a:fld id="{2F5145FB-52F4-4097-A0AD-5E740BE1EB1D}" type="datetimeFigureOut">
              <a:rPr lang="en-GB" smtClean="0"/>
              <a:t>06/06/2021</a:t>
            </a:fld>
            <a:endParaRPr lang="en-GB"/>
          </a:p>
        </p:txBody>
      </p:sp>
      <p:sp>
        <p:nvSpPr>
          <p:cNvPr id="5" name="Marcador de pie de página 4">
            <a:extLst>
              <a:ext uri="{FF2B5EF4-FFF2-40B4-BE49-F238E27FC236}">
                <a16:creationId xmlns:a16="http://schemas.microsoft.com/office/drawing/2014/main" id="{A8763FC2-D7AB-4A25-8117-8CD28D437672}"/>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3527022-90E8-4C6A-A647-8FE496CDC81E}"/>
              </a:ext>
            </a:extLst>
          </p:cNvPr>
          <p:cNvSpPr>
            <a:spLocks noGrp="1"/>
          </p:cNvSpPr>
          <p:nvPr>
            <p:ph type="sldNum" sz="quarter" idx="12"/>
          </p:nvPr>
        </p:nvSpPr>
        <p:spPr/>
        <p:txBody>
          <a:bodyPr/>
          <a:lstStyle/>
          <a:p>
            <a:fld id="{20FDBF33-0E6F-4840-A509-CCFAF692DA55}" type="slidenum">
              <a:rPr lang="en-GB" smtClean="0"/>
              <a:t>‹Nº›</a:t>
            </a:fld>
            <a:endParaRPr lang="en-GB"/>
          </a:p>
        </p:txBody>
      </p:sp>
    </p:spTree>
    <p:extLst>
      <p:ext uri="{BB962C8B-B14F-4D97-AF65-F5344CB8AC3E}">
        <p14:creationId xmlns:p14="http://schemas.microsoft.com/office/powerpoint/2010/main" val="2720997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0477C6-C3CF-4141-81B9-1D9920931224}"/>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638D44E0-FF77-441F-B600-A8BFEE82C0C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contenido 3">
            <a:extLst>
              <a:ext uri="{FF2B5EF4-FFF2-40B4-BE49-F238E27FC236}">
                <a16:creationId xmlns:a16="http://schemas.microsoft.com/office/drawing/2014/main" id="{250E9850-4B38-47D9-B887-3B96742A7EC3}"/>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fecha 4">
            <a:extLst>
              <a:ext uri="{FF2B5EF4-FFF2-40B4-BE49-F238E27FC236}">
                <a16:creationId xmlns:a16="http://schemas.microsoft.com/office/drawing/2014/main" id="{4CEDC812-198D-4D02-8F91-4DD11A1EA1BE}"/>
              </a:ext>
            </a:extLst>
          </p:cNvPr>
          <p:cNvSpPr>
            <a:spLocks noGrp="1"/>
          </p:cNvSpPr>
          <p:nvPr>
            <p:ph type="dt" sz="half" idx="10"/>
          </p:nvPr>
        </p:nvSpPr>
        <p:spPr/>
        <p:txBody>
          <a:bodyPr/>
          <a:lstStyle/>
          <a:p>
            <a:fld id="{2F5145FB-52F4-4097-A0AD-5E740BE1EB1D}" type="datetimeFigureOut">
              <a:rPr lang="en-GB" smtClean="0"/>
              <a:t>06/06/2021</a:t>
            </a:fld>
            <a:endParaRPr lang="en-GB"/>
          </a:p>
        </p:txBody>
      </p:sp>
      <p:sp>
        <p:nvSpPr>
          <p:cNvPr id="6" name="Marcador de pie de página 5">
            <a:extLst>
              <a:ext uri="{FF2B5EF4-FFF2-40B4-BE49-F238E27FC236}">
                <a16:creationId xmlns:a16="http://schemas.microsoft.com/office/drawing/2014/main" id="{7E6231D1-14EB-4648-AA1D-967EC614A547}"/>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8E3A83DC-2CBF-4904-A5DB-30127A856680}"/>
              </a:ext>
            </a:extLst>
          </p:cNvPr>
          <p:cNvSpPr>
            <a:spLocks noGrp="1"/>
          </p:cNvSpPr>
          <p:nvPr>
            <p:ph type="sldNum" sz="quarter" idx="12"/>
          </p:nvPr>
        </p:nvSpPr>
        <p:spPr/>
        <p:txBody>
          <a:bodyPr/>
          <a:lstStyle/>
          <a:p>
            <a:fld id="{20FDBF33-0E6F-4840-A509-CCFAF692DA55}" type="slidenum">
              <a:rPr lang="en-GB" smtClean="0"/>
              <a:t>‹Nº›</a:t>
            </a:fld>
            <a:endParaRPr lang="en-GB"/>
          </a:p>
        </p:txBody>
      </p:sp>
    </p:spTree>
    <p:extLst>
      <p:ext uri="{BB962C8B-B14F-4D97-AF65-F5344CB8AC3E}">
        <p14:creationId xmlns:p14="http://schemas.microsoft.com/office/powerpoint/2010/main" val="2576616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8A58B6-4001-4997-BA42-A834EE1D163C}"/>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B97FD267-D60A-4EB0-B04F-DA89079473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EC5D671-5E8D-4698-9C3B-02529397896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texto 4">
            <a:extLst>
              <a:ext uri="{FF2B5EF4-FFF2-40B4-BE49-F238E27FC236}">
                <a16:creationId xmlns:a16="http://schemas.microsoft.com/office/drawing/2014/main" id="{7D28E70C-34F1-4BEC-98F7-B5B83AAADC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6F57EB9-2A45-4AC7-A382-9EBE28AF76B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7" name="Marcador de fecha 6">
            <a:extLst>
              <a:ext uri="{FF2B5EF4-FFF2-40B4-BE49-F238E27FC236}">
                <a16:creationId xmlns:a16="http://schemas.microsoft.com/office/drawing/2014/main" id="{9BAB6807-28C7-4E24-870A-A6A6A4DCB462}"/>
              </a:ext>
            </a:extLst>
          </p:cNvPr>
          <p:cNvSpPr>
            <a:spLocks noGrp="1"/>
          </p:cNvSpPr>
          <p:nvPr>
            <p:ph type="dt" sz="half" idx="10"/>
          </p:nvPr>
        </p:nvSpPr>
        <p:spPr/>
        <p:txBody>
          <a:bodyPr/>
          <a:lstStyle/>
          <a:p>
            <a:fld id="{2F5145FB-52F4-4097-A0AD-5E740BE1EB1D}" type="datetimeFigureOut">
              <a:rPr lang="en-GB" smtClean="0"/>
              <a:t>06/06/2021</a:t>
            </a:fld>
            <a:endParaRPr lang="en-GB"/>
          </a:p>
        </p:txBody>
      </p:sp>
      <p:sp>
        <p:nvSpPr>
          <p:cNvPr id="8" name="Marcador de pie de página 7">
            <a:extLst>
              <a:ext uri="{FF2B5EF4-FFF2-40B4-BE49-F238E27FC236}">
                <a16:creationId xmlns:a16="http://schemas.microsoft.com/office/drawing/2014/main" id="{D8417D84-45B1-4805-90B1-4B75E58D0577}"/>
              </a:ext>
            </a:extLst>
          </p:cNvPr>
          <p:cNvSpPr>
            <a:spLocks noGrp="1"/>
          </p:cNvSpPr>
          <p:nvPr>
            <p:ph type="ftr" sz="quarter" idx="11"/>
          </p:nvPr>
        </p:nvSpPr>
        <p:spPr/>
        <p:txBody>
          <a:bodyPr/>
          <a:lstStyle/>
          <a:p>
            <a:endParaRPr lang="en-GB"/>
          </a:p>
        </p:txBody>
      </p:sp>
      <p:sp>
        <p:nvSpPr>
          <p:cNvPr id="9" name="Marcador de número de diapositiva 8">
            <a:extLst>
              <a:ext uri="{FF2B5EF4-FFF2-40B4-BE49-F238E27FC236}">
                <a16:creationId xmlns:a16="http://schemas.microsoft.com/office/drawing/2014/main" id="{7FB5491C-A2B3-48DF-9B4E-B3EEDDAEDAFA}"/>
              </a:ext>
            </a:extLst>
          </p:cNvPr>
          <p:cNvSpPr>
            <a:spLocks noGrp="1"/>
          </p:cNvSpPr>
          <p:nvPr>
            <p:ph type="sldNum" sz="quarter" idx="12"/>
          </p:nvPr>
        </p:nvSpPr>
        <p:spPr/>
        <p:txBody>
          <a:bodyPr/>
          <a:lstStyle/>
          <a:p>
            <a:fld id="{20FDBF33-0E6F-4840-A509-CCFAF692DA55}" type="slidenum">
              <a:rPr lang="en-GB" smtClean="0"/>
              <a:t>‹Nº›</a:t>
            </a:fld>
            <a:endParaRPr lang="en-GB"/>
          </a:p>
        </p:txBody>
      </p:sp>
    </p:spTree>
    <p:extLst>
      <p:ext uri="{BB962C8B-B14F-4D97-AF65-F5344CB8AC3E}">
        <p14:creationId xmlns:p14="http://schemas.microsoft.com/office/powerpoint/2010/main" val="4005487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2EE410-1BEE-44CB-A47E-C62B079D7CD4}"/>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fecha 2">
            <a:extLst>
              <a:ext uri="{FF2B5EF4-FFF2-40B4-BE49-F238E27FC236}">
                <a16:creationId xmlns:a16="http://schemas.microsoft.com/office/drawing/2014/main" id="{4B977D6B-9D13-4D4C-AAA0-320580178E65}"/>
              </a:ext>
            </a:extLst>
          </p:cNvPr>
          <p:cNvSpPr>
            <a:spLocks noGrp="1"/>
          </p:cNvSpPr>
          <p:nvPr>
            <p:ph type="dt" sz="half" idx="10"/>
          </p:nvPr>
        </p:nvSpPr>
        <p:spPr/>
        <p:txBody>
          <a:bodyPr/>
          <a:lstStyle/>
          <a:p>
            <a:fld id="{2F5145FB-52F4-4097-A0AD-5E740BE1EB1D}" type="datetimeFigureOut">
              <a:rPr lang="en-GB" smtClean="0"/>
              <a:t>06/06/2021</a:t>
            </a:fld>
            <a:endParaRPr lang="en-GB"/>
          </a:p>
        </p:txBody>
      </p:sp>
      <p:sp>
        <p:nvSpPr>
          <p:cNvPr id="4" name="Marcador de pie de página 3">
            <a:extLst>
              <a:ext uri="{FF2B5EF4-FFF2-40B4-BE49-F238E27FC236}">
                <a16:creationId xmlns:a16="http://schemas.microsoft.com/office/drawing/2014/main" id="{D77CC96E-3722-4E3C-94CE-9F23D507BACE}"/>
              </a:ext>
            </a:extLst>
          </p:cNvPr>
          <p:cNvSpPr>
            <a:spLocks noGrp="1"/>
          </p:cNvSpPr>
          <p:nvPr>
            <p:ph type="ftr" sz="quarter" idx="11"/>
          </p:nvPr>
        </p:nvSpPr>
        <p:spPr/>
        <p:txBody>
          <a:bodyPr/>
          <a:lstStyle/>
          <a:p>
            <a:endParaRPr lang="en-GB"/>
          </a:p>
        </p:txBody>
      </p:sp>
      <p:sp>
        <p:nvSpPr>
          <p:cNvPr id="5" name="Marcador de número de diapositiva 4">
            <a:extLst>
              <a:ext uri="{FF2B5EF4-FFF2-40B4-BE49-F238E27FC236}">
                <a16:creationId xmlns:a16="http://schemas.microsoft.com/office/drawing/2014/main" id="{E115D04D-410E-4666-AD3C-6C6743B9D867}"/>
              </a:ext>
            </a:extLst>
          </p:cNvPr>
          <p:cNvSpPr>
            <a:spLocks noGrp="1"/>
          </p:cNvSpPr>
          <p:nvPr>
            <p:ph type="sldNum" sz="quarter" idx="12"/>
          </p:nvPr>
        </p:nvSpPr>
        <p:spPr/>
        <p:txBody>
          <a:bodyPr/>
          <a:lstStyle/>
          <a:p>
            <a:fld id="{20FDBF33-0E6F-4840-A509-CCFAF692DA55}" type="slidenum">
              <a:rPr lang="en-GB" smtClean="0"/>
              <a:t>‹Nº›</a:t>
            </a:fld>
            <a:endParaRPr lang="en-GB"/>
          </a:p>
        </p:txBody>
      </p:sp>
    </p:spTree>
    <p:extLst>
      <p:ext uri="{BB962C8B-B14F-4D97-AF65-F5344CB8AC3E}">
        <p14:creationId xmlns:p14="http://schemas.microsoft.com/office/powerpoint/2010/main" val="866193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28F438D-2902-472E-B0A1-92EA272B323C}"/>
              </a:ext>
            </a:extLst>
          </p:cNvPr>
          <p:cNvSpPr>
            <a:spLocks noGrp="1"/>
          </p:cNvSpPr>
          <p:nvPr>
            <p:ph type="dt" sz="half" idx="10"/>
          </p:nvPr>
        </p:nvSpPr>
        <p:spPr/>
        <p:txBody>
          <a:bodyPr/>
          <a:lstStyle/>
          <a:p>
            <a:fld id="{2F5145FB-52F4-4097-A0AD-5E740BE1EB1D}" type="datetimeFigureOut">
              <a:rPr lang="en-GB" smtClean="0"/>
              <a:t>06/06/2021</a:t>
            </a:fld>
            <a:endParaRPr lang="en-GB"/>
          </a:p>
        </p:txBody>
      </p:sp>
      <p:sp>
        <p:nvSpPr>
          <p:cNvPr id="3" name="Marcador de pie de página 2">
            <a:extLst>
              <a:ext uri="{FF2B5EF4-FFF2-40B4-BE49-F238E27FC236}">
                <a16:creationId xmlns:a16="http://schemas.microsoft.com/office/drawing/2014/main" id="{919C212A-93D0-4BCF-B194-072655E3821A}"/>
              </a:ext>
            </a:extLst>
          </p:cNvPr>
          <p:cNvSpPr>
            <a:spLocks noGrp="1"/>
          </p:cNvSpPr>
          <p:nvPr>
            <p:ph type="ftr" sz="quarter" idx="11"/>
          </p:nvPr>
        </p:nvSpPr>
        <p:spPr/>
        <p:txBody>
          <a:bodyPr/>
          <a:lstStyle/>
          <a:p>
            <a:endParaRPr lang="en-GB"/>
          </a:p>
        </p:txBody>
      </p:sp>
      <p:sp>
        <p:nvSpPr>
          <p:cNvPr id="4" name="Marcador de número de diapositiva 3">
            <a:extLst>
              <a:ext uri="{FF2B5EF4-FFF2-40B4-BE49-F238E27FC236}">
                <a16:creationId xmlns:a16="http://schemas.microsoft.com/office/drawing/2014/main" id="{D4316579-5D6C-4811-BCB4-15F94E89E049}"/>
              </a:ext>
            </a:extLst>
          </p:cNvPr>
          <p:cNvSpPr>
            <a:spLocks noGrp="1"/>
          </p:cNvSpPr>
          <p:nvPr>
            <p:ph type="sldNum" sz="quarter" idx="12"/>
          </p:nvPr>
        </p:nvSpPr>
        <p:spPr/>
        <p:txBody>
          <a:bodyPr/>
          <a:lstStyle/>
          <a:p>
            <a:fld id="{20FDBF33-0E6F-4840-A509-CCFAF692DA55}" type="slidenum">
              <a:rPr lang="en-GB" smtClean="0"/>
              <a:t>‹Nº›</a:t>
            </a:fld>
            <a:endParaRPr lang="en-GB"/>
          </a:p>
        </p:txBody>
      </p:sp>
    </p:spTree>
    <p:extLst>
      <p:ext uri="{BB962C8B-B14F-4D97-AF65-F5344CB8AC3E}">
        <p14:creationId xmlns:p14="http://schemas.microsoft.com/office/powerpoint/2010/main" val="126747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30AF7-DA34-4134-887E-1D823C94086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66E023CB-8094-4176-B94B-B429F0510F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texto 3">
            <a:extLst>
              <a:ext uri="{FF2B5EF4-FFF2-40B4-BE49-F238E27FC236}">
                <a16:creationId xmlns:a16="http://schemas.microsoft.com/office/drawing/2014/main" id="{F5C1608F-D992-42C0-894D-88CD70FECD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C1BE29C-6BCF-4E52-B0E6-86982D17032C}"/>
              </a:ext>
            </a:extLst>
          </p:cNvPr>
          <p:cNvSpPr>
            <a:spLocks noGrp="1"/>
          </p:cNvSpPr>
          <p:nvPr>
            <p:ph type="dt" sz="half" idx="10"/>
          </p:nvPr>
        </p:nvSpPr>
        <p:spPr/>
        <p:txBody>
          <a:bodyPr/>
          <a:lstStyle/>
          <a:p>
            <a:fld id="{2F5145FB-52F4-4097-A0AD-5E740BE1EB1D}" type="datetimeFigureOut">
              <a:rPr lang="en-GB" smtClean="0"/>
              <a:t>06/06/2021</a:t>
            </a:fld>
            <a:endParaRPr lang="en-GB"/>
          </a:p>
        </p:txBody>
      </p:sp>
      <p:sp>
        <p:nvSpPr>
          <p:cNvPr id="6" name="Marcador de pie de página 5">
            <a:extLst>
              <a:ext uri="{FF2B5EF4-FFF2-40B4-BE49-F238E27FC236}">
                <a16:creationId xmlns:a16="http://schemas.microsoft.com/office/drawing/2014/main" id="{B3D6C7C3-1B2C-4CC1-817D-42C54C02F300}"/>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A00DA051-BF2C-4F0E-867D-079023442D46}"/>
              </a:ext>
            </a:extLst>
          </p:cNvPr>
          <p:cNvSpPr>
            <a:spLocks noGrp="1"/>
          </p:cNvSpPr>
          <p:nvPr>
            <p:ph type="sldNum" sz="quarter" idx="12"/>
          </p:nvPr>
        </p:nvSpPr>
        <p:spPr/>
        <p:txBody>
          <a:bodyPr/>
          <a:lstStyle/>
          <a:p>
            <a:fld id="{20FDBF33-0E6F-4840-A509-CCFAF692DA55}" type="slidenum">
              <a:rPr lang="en-GB" smtClean="0"/>
              <a:t>‹Nº›</a:t>
            </a:fld>
            <a:endParaRPr lang="en-GB"/>
          </a:p>
        </p:txBody>
      </p:sp>
    </p:spTree>
    <p:extLst>
      <p:ext uri="{BB962C8B-B14F-4D97-AF65-F5344CB8AC3E}">
        <p14:creationId xmlns:p14="http://schemas.microsoft.com/office/powerpoint/2010/main" val="418030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10D2E4-845C-4EB7-9C44-F440D6D4AFC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posición de imagen 2">
            <a:extLst>
              <a:ext uri="{FF2B5EF4-FFF2-40B4-BE49-F238E27FC236}">
                <a16:creationId xmlns:a16="http://schemas.microsoft.com/office/drawing/2014/main" id="{8842E583-53EB-4A91-8E03-A94D2AF52E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arcador de texto 3">
            <a:extLst>
              <a:ext uri="{FF2B5EF4-FFF2-40B4-BE49-F238E27FC236}">
                <a16:creationId xmlns:a16="http://schemas.microsoft.com/office/drawing/2014/main" id="{63448AA1-14EF-494E-9AED-7C4D95A1A9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C57A01A-D801-4827-B81B-D7670ACC65B2}"/>
              </a:ext>
            </a:extLst>
          </p:cNvPr>
          <p:cNvSpPr>
            <a:spLocks noGrp="1"/>
          </p:cNvSpPr>
          <p:nvPr>
            <p:ph type="dt" sz="half" idx="10"/>
          </p:nvPr>
        </p:nvSpPr>
        <p:spPr/>
        <p:txBody>
          <a:bodyPr/>
          <a:lstStyle/>
          <a:p>
            <a:fld id="{2F5145FB-52F4-4097-A0AD-5E740BE1EB1D}" type="datetimeFigureOut">
              <a:rPr lang="en-GB" smtClean="0"/>
              <a:t>06/06/2021</a:t>
            </a:fld>
            <a:endParaRPr lang="en-GB"/>
          </a:p>
        </p:txBody>
      </p:sp>
      <p:sp>
        <p:nvSpPr>
          <p:cNvPr id="6" name="Marcador de pie de página 5">
            <a:extLst>
              <a:ext uri="{FF2B5EF4-FFF2-40B4-BE49-F238E27FC236}">
                <a16:creationId xmlns:a16="http://schemas.microsoft.com/office/drawing/2014/main" id="{91FD9740-B477-4E42-841F-C0CD6C7A804B}"/>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20526B0F-3F5C-443A-AD59-884EB1AEF146}"/>
              </a:ext>
            </a:extLst>
          </p:cNvPr>
          <p:cNvSpPr>
            <a:spLocks noGrp="1"/>
          </p:cNvSpPr>
          <p:nvPr>
            <p:ph type="sldNum" sz="quarter" idx="12"/>
          </p:nvPr>
        </p:nvSpPr>
        <p:spPr/>
        <p:txBody>
          <a:bodyPr/>
          <a:lstStyle/>
          <a:p>
            <a:fld id="{20FDBF33-0E6F-4840-A509-CCFAF692DA55}" type="slidenum">
              <a:rPr lang="en-GB" smtClean="0"/>
              <a:t>‹Nº›</a:t>
            </a:fld>
            <a:endParaRPr lang="en-GB"/>
          </a:p>
        </p:txBody>
      </p:sp>
    </p:spTree>
    <p:extLst>
      <p:ext uri="{BB962C8B-B14F-4D97-AF65-F5344CB8AC3E}">
        <p14:creationId xmlns:p14="http://schemas.microsoft.com/office/powerpoint/2010/main" val="3360655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6F1D84-7A50-4E94-9A69-07218F14C919}"/>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9AA801A5-1945-41CF-BD38-BB2EEA58872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0986B7A0-64C7-416F-A4EA-B0A49F0101CE}"/>
              </a:ext>
            </a:extLst>
          </p:cNvPr>
          <p:cNvSpPr>
            <a:spLocks noGrp="1"/>
          </p:cNvSpPr>
          <p:nvPr>
            <p:ph type="dt" sz="half" idx="10"/>
          </p:nvPr>
        </p:nvSpPr>
        <p:spPr/>
        <p:txBody>
          <a:bodyPr/>
          <a:lstStyle/>
          <a:p>
            <a:fld id="{2F5145FB-52F4-4097-A0AD-5E740BE1EB1D}" type="datetimeFigureOut">
              <a:rPr lang="en-GB" smtClean="0"/>
              <a:t>06/06/2021</a:t>
            </a:fld>
            <a:endParaRPr lang="en-GB"/>
          </a:p>
        </p:txBody>
      </p:sp>
      <p:sp>
        <p:nvSpPr>
          <p:cNvPr id="5" name="Marcador de pie de página 4">
            <a:extLst>
              <a:ext uri="{FF2B5EF4-FFF2-40B4-BE49-F238E27FC236}">
                <a16:creationId xmlns:a16="http://schemas.microsoft.com/office/drawing/2014/main" id="{589922DC-BB85-4C5C-BCCD-EF7290F8B548}"/>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1FA23B9E-76E5-421C-9CF1-17430A51F757}"/>
              </a:ext>
            </a:extLst>
          </p:cNvPr>
          <p:cNvSpPr>
            <a:spLocks noGrp="1"/>
          </p:cNvSpPr>
          <p:nvPr>
            <p:ph type="sldNum" sz="quarter" idx="12"/>
          </p:nvPr>
        </p:nvSpPr>
        <p:spPr/>
        <p:txBody>
          <a:bodyPr/>
          <a:lstStyle/>
          <a:p>
            <a:fld id="{20FDBF33-0E6F-4840-A509-CCFAF692DA55}" type="slidenum">
              <a:rPr lang="en-GB" smtClean="0"/>
              <a:t>‹Nº›</a:t>
            </a:fld>
            <a:endParaRPr lang="en-GB"/>
          </a:p>
        </p:txBody>
      </p:sp>
    </p:spTree>
    <p:extLst>
      <p:ext uri="{BB962C8B-B14F-4D97-AF65-F5344CB8AC3E}">
        <p14:creationId xmlns:p14="http://schemas.microsoft.com/office/powerpoint/2010/main" val="507728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A9BD06A-717B-4DBD-BF05-F8ACAD1B192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4CC5C1CD-1D73-4DE8-A7A6-10669C769C2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07BD2B0D-DDD2-44D1-9814-6BF8DD594538}"/>
              </a:ext>
            </a:extLst>
          </p:cNvPr>
          <p:cNvSpPr>
            <a:spLocks noGrp="1"/>
          </p:cNvSpPr>
          <p:nvPr>
            <p:ph type="dt" sz="half" idx="10"/>
          </p:nvPr>
        </p:nvSpPr>
        <p:spPr/>
        <p:txBody>
          <a:bodyPr/>
          <a:lstStyle/>
          <a:p>
            <a:fld id="{2F5145FB-52F4-4097-A0AD-5E740BE1EB1D}" type="datetimeFigureOut">
              <a:rPr lang="en-GB" smtClean="0"/>
              <a:t>06/06/2021</a:t>
            </a:fld>
            <a:endParaRPr lang="en-GB"/>
          </a:p>
        </p:txBody>
      </p:sp>
      <p:sp>
        <p:nvSpPr>
          <p:cNvPr id="5" name="Marcador de pie de página 4">
            <a:extLst>
              <a:ext uri="{FF2B5EF4-FFF2-40B4-BE49-F238E27FC236}">
                <a16:creationId xmlns:a16="http://schemas.microsoft.com/office/drawing/2014/main" id="{509C2723-30E7-4165-8C57-8C9CB0B0E73A}"/>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E4D742E4-6435-4859-9AFB-F48722C9361F}"/>
              </a:ext>
            </a:extLst>
          </p:cNvPr>
          <p:cNvSpPr>
            <a:spLocks noGrp="1"/>
          </p:cNvSpPr>
          <p:nvPr>
            <p:ph type="sldNum" sz="quarter" idx="12"/>
          </p:nvPr>
        </p:nvSpPr>
        <p:spPr/>
        <p:txBody>
          <a:bodyPr/>
          <a:lstStyle/>
          <a:p>
            <a:fld id="{20FDBF33-0E6F-4840-A509-CCFAF692DA55}" type="slidenum">
              <a:rPr lang="en-GB" smtClean="0"/>
              <a:t>‹Nº›</a:t>
            </a:fld>
            <a:endParaRPr lang="en-GB"/>
          </a:p>
        </p:txBody>
      </p:sp>
    </p:spTree>
    <p:extLst>
      <p:ext uri="{BB962C8B-B14F-4D97-AF65-F5344CB8AC3E}">
        <p14:creationId xmlns:p14="http://schemas.microsoft.com/office/powerpoint/2010/main" val="40831188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Layout personalizzato">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0B464DD4-C5E9-457E-A839-C5893CC84EDB}"/>
              </a:ext>
            </a:extLst>
          </p:cNvPr>
          <p:cNvPicPr>
            <a:picLocks noChangeAspect="1"/>
          </p:cNvPicPr>
          <p:nvPr userDrawn="1"/>
        </p:nvPicPr>
        <p:blipFill rotWithShape="1">
          <a:blip r:embed="rId2">
            <a:clrChange>
              <a:clrFrom>
                <a:srgbClr val="FFFFFF"/>
              </a:clrFrom>
              <a:clrTo>
                <a:srgbClr val="FFFFFF">
                  <a:alpha val="0"/>
                </a:srgbClr>
              </a:clrTo>
            </a:clrChange>
          </a:blip>
          <a:srcRect b="47723"/>
          <a:stretch/>
        </p:blipFill>
        <p:spPr>
          <a:xfrm>
            <a:off x="3788050" y="2743200"/>
            <a:ext cx="4615900" cy="858982"/>
          </a:xfrm>
          <a:prstGeom prst="rect">
            <a:avLst/>
          </a:prstGeom>
        </p:spPr>
      </p:pic>
    </p:spTree>
    <p:extLst>
      <p:ext uri="{BB962C8B-B14F-4D97-AF65-F5344CB8AC3E}">
        <p14:creationId xmlns:p14="http://schemas.microsoft.com/office/powerpoint/2010/main" val="4118052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Layout personalizzato">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593B5D29-7B76-498E-B6EE-5F755DEE6956}"/>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a:off x="876175" y="5563084"/>
            <a:ext cx="2691314" cy="958032"/>
          </a:xfrm>
          <a:prstGeom prst="rect">
            <a:avLst/>
          </a:prstGeom>
        </p:spPr>
      </p:pic>
    </p:spTree>
    <p:extLst>
      <p:ext uri="{BB962C8B-B14F-4D97-AF65-F5344CB8AC3E}">
        <p14:creationId xmlns:p14="http://schemas.microsoft.com/office/powerpoint/2010/main" val="31821679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Layout personalizzato">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949D3B14-CB7B-4F2C-B0C4-157C5F3D05F7}"/>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a:off x="8662486" y="5877334"/>
            <a:ext cx="2691314" cy="958032"/>
          </a:xfrm>
          <a:prstGeom prst="rect">
            <a:avLst/>
          </a:prstGeom>
        </p:spPr>
      </p:pic>
    </p:spTree>
    <p:extLst>
      <p:ext uri="{BB962C8B-B14F-4D97-AF65-F5344CB8AC3E}">
        <p14:creationId xmlns:p14="http://schemas.microsoft.com/office/powerpoint/2010/main" val="27343847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Layout personalizzato">
    <p:spTree>
      <p:nvGrpSpPr>
        <p:cNvPr id="1" name=""/>
        <p:cNvGrpSpPr/>
        <p:nvPr/>
      </p:nvGrpSpPr>
      <p:grpSpPr>
        <a:xfrm>
          <a:off x="0" y="0"/>
          <a:ext cx="0" cy="0"/>
          <a:chOff x="0" y="0"/>
          <a:chExt cx="0" cy="0"/>
        </a:xfrm>
      </p:grpSpPr>
      <p:sp>
        <p:nvSpPr>
          <p:cNvPr id="6" name="Rettangolo con angoli arrotondati 5">
            <a:extLst>
              <a:ext uri="{FF2B5EF4-FFF2-40B4-BE49-F238E27FC236}">
                <a16:creationId xmlns:a16="http://schemas.microsoft.com/office/drawing/2014/main" id="{F00C1E7B-FA15-4363-BAB3-82745B8CCE76}"/>
              </a:ext>
            </a:extLst>
          </p:cNvPr>
          <p:cNvSpPr/>
          <p:nvPr userDrawn="1"/>
        </p:nvSpPr>
        <p:spPr>
          <a:xfrm>
            <a:off x="569494" y="382259"/>
            <a:ext cx="11053011" cy="6066667"/>
          </a:xfrm>
          <a:custGeom>
            <a:avLst/>
            <a:gdLst>
              <a:gd name="connsiteX0" fmla="*/ 0 w 11053011"/>
              <a:gd name="connsiteY0" fmla="*/ 1011131 h 6066667"/>
              <a:gd name="connsiteX1" fmla="*/ 1011131 w 11053011"/>
              <a:gd name="connsiteY1" fmla="*/ 0 h 6066667"/>
              <a:gd name="connsiteX2" fmla="*/ 1575553 w 11053011"/>
              <a:gd name="connsiteY2" fmla="*/ 0 h 6066667"/>
              <a:gd name="connsiteX3" fmla="*/ 2139975 w 11053011"/>
              <a:gd name="connsiteY3" fmla="*/ 0 h 6066667"/>
              <a:gd name="connsiteX4" fmla="*/ 2794704 w 11053011"/>
              <a:gd name="connsiteY4" fmla="*/ 0 h 6066667"/>
              <a:gd name="connsiteX5" fmla="*/ 3539741 w 11053011"/>
              <a:gd name="connsiteY5" fmla="*/ 0 h 6066667"/>
              <a:gd name="connsiteX6" fmla="*/ 4194470 w 11053011"/>
              <a:gd name="connsiteY6" fmla="*/ 0 h 6066667"/>
              <a:gd name="connsiteX7" fmla="*/ 4939507 w 11053011"/>
              <a:gd name="connsiteY7" fmla="*/ 0 h 6066667"/>
              <a:gd name="connsiteX8" fmla="*/ 5594236 w 11053011"/>
              <a:gd name="connsiteY8" fmla="*/ 0 h 6066667"/>
              <a:gd name="connsiteX9" fmla="*/ 5978043 w 11053011"/>
              <a:gd name="connsiteY9" fmla="*/ 0 h 6066667"/>
              <a:gd name="connsiteX10" fmla="*/ 6632772 w 11053011"/>
              <a:gd name="connsiteY10" fmla="*/ 0 h 6066667"/>
              <a:gd name="connsiteX11" fmla="*/ 7106887 w 11053011"/>
              <a:gd name="connsiteY11" fmla="*/ 0 h 6066667"/>
              <a:gd name="connsiteX12" fmla="*/ 7490693 w 11053011"/>
              <a:gd name="connsiteY12" fmla="*/ 0 h 6066667"/>
              <a:gd name="connsiteX13" fmla="*/ 7784193 w 11053011"/>
              <a:gd name="connsiteY13" fmla="*/ 0 h 6066667"/>
              <a:gd name="connsiteX14" fmla="*/ 8168000 w 11053011"/>
              <a:gd name="connsiteY14" fmla="*/ 0 h 6066667"/>
              <a:gd name="connsiteX15" fmla="*/ 8551806 w 11053011"/>
              <a:gd name="connsiteY15" fmla="*/ 0 h 6066667"/>
              <a:gd name="connsiteX16" fmla="*/ 9116228 w 11053011"/>
              <a:gd name="connsiteY16" fmla="*/ 0 h 6066667"/>
              <a:gd name="connsiteX17" fmla="*/ 10041880 w 11053011"/>
              <a:gd name="connsiteY17" fmla="*/ 0 h 6066667"/>
              <a:gd name="connsiteX18" fmla="*/ 11053011 w 11053011"/>
              <a:gd name="connsiteY18" fmla="*/ 1011131 h 6066667"/>
              <a:gd name="connsiteX19" fmla="*/ 11053011 w 11053011"/>
              <a:gd name="connsiteY19" fmla="*/ 1467571 h 6066667"/>
              <a:gd name="connsiteX20" fmla="*/ 11053011 w 11053011"/>
              <a:gd name="connsiteY20" fmla="*/ 2126231 h 6066667"/>
              <a:gd name="connsiteX21" fmla="*/ 11053011 w 11053011"/>
              <a:gd name="connsiteY21" fmla="*/ 2623115 h 6066667"/>
              <a:gd name="connsiteX22" fmla="*/ 11053011 w 11053011"/>
              <a:gd name="connsiteY22" fmla="*/ 3241331 h 6066667"/>
              <a:gd name="connsiteX23" fmla="*/ 11053011 w 11053011"/>
              <a:gd name="connsiteY23" fmla="*/ 3899992 h 6066667"/>
              <a:gd name="connsiteX24" fmla="*/ 11053011 w 11053011"/>
              <a:gd name="connsiteY24" fmla="*/ 4356432 h 6066667"/>
              <a:gd name="connsiteX25" fmla="*/ 11053011 w 11053011"/>
              <a:gd name="connsiteY25" fmla="*/ 5055536 h 6066667"/>
              <a:gd name="connsiteX26" fmla="*/ 10041880 w 11053011"/>
              <a:gd name="connsiteY26" fmla="*/ 6066667 h 6066667"/>
              <a:gd name="connsiteX27" fmla="*/ 9658073 w 11053011"/>
              <a:gd name="connsiteY27" fmla="*/ 6066667 h 6066667"/>
              <a:gd name="connsiteX28" fmla="*/ 9183959 w 11053011"/>
              <a:gd name="connsiteY28" fmla="*/ 6066667 h 6066667"/>
              <a:gd name="connsiteX29" fmla="*/ 8709845 w 11053011"/>
              <a:gd name="connsiteY29" fmla="*/ 6066667 h 6066667"/>
              <a:gd name="connsiteX30" fmla="*/ 8235730 w 11053011"/>
              <a:gd name="connsiteY30" fmla="*/ 6066667 h 6066667"/>
              <a:gd name="connsiteX31" fmla="*/ 7942231 w 11053011"/>
              <a:gd name="connsiteY31" fmla="*/ 6066667 h 6066667"/>
              <a:gd name="connsiteX32" fmla="*/ 7197194 w 11053011"/>
              <a:gd name="connsiteY32" fmla="*/ 6066667 h 6066667"/>
              <a:gd name="connsiteX33" fmla="*/ 6452157 w 11053011"/>
              <a:gd name="connsiteY33" fmla="*/ 6066667 h 6066667"/>
              <a:gd name="connsiteX34" fmla="*/ 6158658 w 11053011"/>
              <a:gd name="connsiteY34" fmla="*/ 6066667 h 6066667"/>
              <a:gd name="connsiteX35" fmla="*/ 5774851 w 11053011"/>
              <a:gd name="connsiteY35" fmla="*/ 6066667 h 6066667"/>
              <a:gd name="connsiteX36" fmla="*/ 5210429 w 11053011"/>
              <a:gd name="connsiteY36" fmla="*/ 6066667 h 6066667"/>
              <a:gd name="connsiteX37" fmla="*/ 4555700 w 11053011"/>
              <a:gd name="connsiteY37" fmla="*/ 6066667 h 6066667"/>
              <a:gd name="connsiteX38" fmla="*/ 4081586 w 11053011"/>
              <a:gd name="connsiteY38" fmla="*/ 6066667 h 6066667"/>
              <a:gd name="connsiteX39" fmla="*/ 3697779 w 11053011"/>
              <a:gd name="connsiteY39" fmla="*/ 6066667 h 6066667"/>
              <a:gd name="connsiteX40" fmla="*/ 3313972 w 11053011"/>
              <a:gd name="connsiteY40" fmla="*/ 6066667 h 6066667"/>
              <a:gd name="connsiteX41" fmla="*/ 2659243 w 11053011"/>
              <a:gd name="connsiteY41" fmla="*/ 6066667 h 6066667"/>
              <a:gd name="connsiteX42" fmla="*/ 2365743 w 11053011"/>
              <a:gd name="connsiteY42" fmla="*/ 6066667 h 6066667"/>
              <a:gd name="connsiteX43" fmla="*/ 1891629 w 11053011"/>
              <a:gd name="connsiteY43" fmla="*/ 6066667 h 6066667"/>
              <a:gd name="connsiteX44" fmla="*/ 1011131 w 11053011"/>
              <a:gd name="connsiteY44" fmla="*/ 6066667 h 6066667"/>
              <a:gd name="connsiteX45" fmla="*/ 0 w 11053011"/>
              <a:gd name="connsiteY45" fmla="*/ 5055536 h 6066667"/>
              <a:gd name="connsiteX46" fmla="*/ 0 w 11053011"/>
              <a:gd name="connsiteY46" fmla="*/ 4396876 h 6066667"/>
              <a:gd name="connsiteX47" fmla="*/ 0 w 11053011"/>
              <a:gd name="connsiteY47" fmla="*/ 3940436 h 6066667"/>
              <a:gd name="connsiteX48" fmla="*/ 0 w 11053011"/>
              <a:gd name="connsiteY48" fmla="*/ 3403108 h 6066667"/>
              <a:gd name="connsiteX49" fmla="*/ 0 w 11053011"/>
              <a:gd name="connsiteY49" fmla="*/ 2825336 h 6066667"/>
              <a:gd name="connsiteX50" fmla="*/ 0 w 11053011"/>
              <a:gd name="connsiteY50" fmla="*/ 2207119 h 6066667"/>
              <a:gd name="connsiteX51" fmla="*/ 0 w 11053011"/>
              <a:gd name="connsiteY51" fmla="*/ 1588903 h 6066667"/>
              <a:gd name="connsiteX52" fmla="*/ 0 w 11053011"/>
              <a:gd name="connsiteY52" fmla="*/ 1011131 h 6066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053011" h="6066667" fill="none" extrusionOk="0">
                <a:moveTo>
                  <a:pt x="0" y="1011131"/>
                </a:moveTo>
                <a:cubicBezTo>
                  <a:pt x="15337" y="393331"/>
                  <a:pt x="470340" y="-66261"/>
                  <a:pt x="1011131" y="0"/>
                </a:cubicBezTo>
                <a:cubicBezTo>
                  <a:pt x="1228781" y="-11381"/>
                  <a:pt x="1429558" y="18571"/>
                  <a:pt x="1575553" y="0"/>
                </a:cubicBezTo>
                <a:cubicBezTo>
                  <a:pt x="1721548" y="-18571"/>
                  <a:pt x="2001557" y="2853"/>
                  <a:pt x="2139975" y="0"/>
                </a:cubicBezTo>
                <a:cubicBezTo>
                  <a:pt x="2278393" y="-2853"/>
                  <a:pt x="2507520" y="47590"/>
                  <a:pt x="2794704" y="0"/>
                </a:cubicBezTo>
                <a:cubicBezTo>
                  <a:pt x="3081888" y="-47590"/>
                  <a:pt x="3251765" y="84690"/>
                  <a:pt x="3539741" y="0"/>
                </a:cubicBezTo>
                <a:cubicBezTo>
                  <a:pt x="3827717" y="-84690"/>
                  <a:pt x="4061214" y="701"/>
                  <a:pt x="4194470" y="0"/>
                </a:cubicBezTo>
                <a:cubicBezTo>
                  <a:pt x="4327726" y="-701"/>
                  <a:pt x="4702416" y="32389"/>
                  <a:pt x="4939507" y="0"/>
                </a:cubicBezTo>
                <a:cubicBezTo>
                  <a:pt x="5176598" y="-32389"/>
                  <a:pt x="5330259" y="44802"/>
                  <a:pt x="5594236" y="0"/>
                </a:cubicBezTo>
                <a:cubicBezTo>
                  <a:pt x="5858213" y="-44802"/>
                  <a:pt x="5788334" y="42030"/>
                  <a:pt x="5978043" y="0"/>
                </a:cubicBezTo>
                <a:cubicBezTo>
                  <a:pt x="6167752" y="-42030"/>
                  <a:pt x="6442130" y="30954"/>
                  <a:pt x="6632772" y="0"/>
                </a:cubicBezTo>
                <a:cubicBezTo>
                  <a:pt x="6823414" y="-30954"/>
                  <a:pt x="6941950" y="35607"/>
                  <a:pt x="7106887" y="0"/>
                </a:cubicBezTo>
                <a:cubicBezTo>
                  <a:pt x="7271825" y="-35607"/>
                  <a:pt x="7312232" y="12536"/>
                  <a:pt x="7490693" y="0"/>
                </a:cubicBezTo>
                <a:cubicBezTo>
                  <a:pt x="7669154" y="-12536"/>
                  <a:pt x="7695829" y="21588"/>
                  <a:pt x="7784193" y="0"/>
                </a:cubicBezTo>
                <a:cubicBezTo>
                  <a:pt x="7872557" y="-21588"/>
                  <a:pt x="8050189" y="37178"/>
                  <a:pt x="8168000" y="0"/>
                </a:cubicBezTo>
                <a:cubicBezTo>
                  <a:pt x="8285811" y="-37178"/>
                  <a:pt x="8415211" y="15269"/>
                  <a:pt x="8551806" y="0"/>
                </a:cubicBezTo>
                <a:cubicBezTo>
                  <a:pt x="8688401" y="-15269"/>
                  <a:pt x="8856919" y="10753"/>
                  <a:pt x="9116228" y="0"/>
                </a:cubicBezTo>
                <a:cubicBezTo>
                  <a:pt x="9375537" y="-10753"/>
                  <a:pt x="9765077" y="67641"/>
                  <a:pt x="10041880" y="0"/>
                </a:cubicBezTo>
                <a:cubicBezTo>
                  <a:pt x="10644128" y="-41020"/>
                  <a:pt x="11134269" y="457696"/>
                  <a:pt x="11053011" y="1011131"/>
                </a:cubicBezTo>
                <a:cubicBezTo>
                  <a:pt x="11079484" y="1166425"/>
                  <a:pt x="11052797" y="1242456"/>
                  <a:pt x="11053011" y="1467571"/>
                </a:cubicBezTo>
                <a:cubicBezTo>
                  <a:pt x="11053225" y="1692686"/>
                  <a:pt x="11019994" y="1839475"/>
                  <a:pt x="11053011" y="2126231"/>
                </a:cubicBezTo>
                <a:cubicBezTo>
                  <a:pt x="11086028" y="2412987"/>
                  <a:pt x="11048247" y="2467304"/>
                  <a:pt x="11053011" y="2623115"/>
                </a:cubicBezTo>
                <a:cubicBezTo>
                  <a:pt x="11057775" y="2778926"/>
                  <a:pt x="11020517" y="3103822"/>
                  <a:pt x="11053011" y="3241331"/>
                </a:cubicBezTo>
                <a:cubicBezTo>
                  <a:pt x="11085505" y="3378840"/>
                  <a:pt x="10974578" y="3597936"/>
                  <a:pt x="11053011" y="3899992"/>
                </a:cubicBezTo>
                <a:cubicBezTo>
                  <a:pt x="11131444" y="4202048"/>
                  <a:pt x="11009882" y="4243918"/>
                  <a:pt x="11053011" y="4356432"/>
                </a:cubicBezTo>
                <a:cubicBezTo>
                  <a:pt x="11096140" y="4468946"/>
                  <a:pt x="11035363" y="4755399"/>
                  <a:pt x="11053011" y="5055536"/>
                </a:cubicBezTo>
                <a:cubicBezTo>
                  <a:pt x="11122037" y="5510861"/>
                  <a:pt x="10585532" y="6073561"/>
                  <a:pt x="10041880" y="6066667"/>
                </a:cubicBezTo>
                <a:cubicBezTo>
                  <a:pt x="9910629" y="6087809"/>
                  <a:pt x="9836024" y="6037427"/>
                  <a:pt x="9658073" y="6066667"/>
                </a:cubicBezTo>
                <a:cubicBezTo>
                  <a:pt x="9480122" y="6095907"/>
                  <a:pt x="9353324" y="6045100"/>
                  <a:pt x="9183959" y="6066667"/>
                </a:cubicBezTo>
                <a:cubicBezTo>
                  <a:pt x="9014594" y="6088234"/>
                  <a:pt x="8876141" y="6066620"/>
                  <a:pt x="8709845" y="6066667"/>
                </a:cubicBezTo>
                <a:cubicBezTo>
                  <a:pt x="8543549" y="6066714"/>
                  <a:pt x="8362163" y="6030706"/>
                  <a:pt x="8235730" y="6066667"/>
                </a:cubicBezTo>
                <a:cubicBezTo>
                  <a:pt x="8109297" y="6102628"/>
                  <a:pt x="8065138" y="6065267"/>
                  <a:pt x="7942231" y="6066667"/>
                </a:cubicBezTo>
                <a:cubicBezTo>
                  <a:pt x="7819324" y="6068067"/>
                  <a:pt x="7458579" y="6063357"/>
                  <a:pt x="7197194" y="6066667"/>
                </a:cubicBezTo>
                <a:cubicBezTo>
                  <a:pt x="6935809" y="6069977"/>
                  <a:pt x="6799583" y="6028174"/>
                  <a:pt x="6452157" y="6066667"/>
                </a:cubicBezTo>
                <a:cubicBezTo>
                  <a:pt x="6104731" y="6105160"/>
                  <a:pt x="6249834" y="6053607"/>
                  <a:pt x="6158658" y="6066667"/>
                </a:cubicBezTo>
                <a:cubicBezTo>
                  <a:pt x="6067482" y="6079727"/>
                  <a:pt x="5858214" y="6024478"/>
                  <a:pt x="5774851" y="6066667"/>
                </a:cubicBezTo>
                <a:cubicBezTo>
                  <a:pt x="5691488" y="6108856"/>
                  <a:pt x="5443687" y="6011920"/>
                  <a:pt x="5210429" y="6066667"/>
                </a:cubicBezTo>
                <a:cubicBezTo>
                  <a:pt x="4977171" y="6121414"/>
                  <a:pt x="4864384" y="6012430"/>
                  <a:pt x="4555700" y="6066667"/>
                </a:cubicBezTo>
                <a:cubicBezTo>
                  <a:pt x="4247016" y="6120904"/>
                  <a:pt x="4240968" y="6062716"/>
                  <a:pt x="4081586" y="6066667"/>
                </a:cubicBezTo>
                <a:cubicBezTo>
                  <a:pt x="3922204" y="6070618"/>
                  <a:pt x="3842316" y="6053197"/>
                  <a:pt x="3697779" y="6066667"/>
                </a:cubicBezTo>
                <a:cubicBezTo>
                  <a:pt x="3553242" y="6080137"/>
                  <a:pt x="3421303" y="6059066"/>
                  <a:pt x="3313972" y="6066667"/>
                </a:cubicBezTo>
                <a:cubicBezTo>
                  <a:pt x="3206641" y="6074268"/>
                  <a:pt x="2839327" y="6032697"/>
                  <a:pt x="2659243" y="6066667"/>
                </a:cubicBezTo>
                <a:cubicBezTo>
                  <a:pt x="2479159" y="6100637"/>
                  <a:pt x="2508288" y="6037122"/>
                  <a:pt x="2365743" y="6066667"/>
                </a:cubicBezTo>
                <a:cubicBezTo>
                  <a:pt x="2223198" y="6096212"/>
                  <a:pt x="2019482" y="6041679"/>
                  <a:pt x="1891629" y="6066667"/>
                </a:cubicBezTo>
                <a:cubicBezTo>
                  <a:pt x="1763776" y="6091655"/>
                  <a:pt x="1331800" y="6045063"/>
                  <a:pt x="1011131" y="6066667"/>
                </a:cubicBezTo>
                <a:cubicBezTo>
                  <a:pt x="460734" y="6036854"/>
                  <a:pt x="-102462" y="5503220"/>
                  <a:pt x="0" y="5055536"/>
                </a:cubicBezTo>
                <a:cubicBezTo>
                  <a:pt x="-11744" y="4854678"/>
                  <a:pt x="54022" y="4564974"/>
                  <a:pt x="0" y="4396876"/>
                </a:cubicBezTo>
                <a:cubicBezTo>
                  <a:pt x="-54022" y="4228778"/>
                  <a:pt x="30935" y="4140160"/>
                  <a:pt x="0" y="3940436"/>
                </a:cubicBezTo>
                <a:cubicBezTo>
                  <a:pt x="-30935" y="3740712"/>
                  <a:pt x="8672" y="3601534"/>
                  <a:pt x="0" y="3403108"/>
                </a:cubicBezTo>
                <a:cubicBezTo>
                  <a:pt x="-8672" y="3204682"/>
                  <a:pt x="68412" y="3095660"/>
                  <a:pt x="0" y="2825336"/>
                </a:cubicBezTo>
                <a:cubicBezTo>
                  <a:pt x="-68412" y="2555012"/>
                  <a:pt x="49406" y="2505962"/>
                  <a:pt x="0" y="2207119"/>
                </a:cubicBezTo>
                <a:cubicBezTo>
                  <a:pt x="-49406" y="1908276"/>
                  <a:pt x="62000" y="1725337"/>
                  <a:pt x="0" y="1588903"/>
                </a:cubicBezTo>
                <a:cubicBezTo>
                  <a:pt x="-62000" y="1452469"/>
                  <a:pt x="3456" y="1298942"/>
                  <a:pt x="0" y="1011131"/>
                </a:cubicBezTo>
                <a:close/>
              </a:path>
              <a:path w="11053011" h="6066667" stroke="0" extrusionOk="0">
                <a:moveTo>
                  <a:pt x="0" y="1011131"/>
                </a:moveTo>
                <a:cubicBezTo>
                  <a:pt x="-40210" y="427897"/>
                  <a:pt x="311989" y="52811"/>
                  <a:pt x="1011131" y="0"/>
                </a:cubicBezTo>
                <a:cubicBezTo>
                  <a:pt x="1187729" y="-83622"/>
                  <a:pt x="1567886" y="72036"/>
                  <a:pt x="1756168" y="0"/>
                </a:cubicBezTo>
                <a:cubicBezTo>
                  <a:pt x="1944450" y="-72036"/>
                  <a:pt x="2083892" y="56184"/>
                  <a:pt x="2230282" y="0"/>
                </a:cubicBezTo>
                <a:cubicBezTo>
                  <a:pt x="2376672" y="-56184"/>
                  <a:pt x="2518833" y="18871"/>
                  <a:pt x="2614089" y="0"/>
                </a:cubicBezTo>
                <a:cubicBezTo>
                  <a:pt x="2709345" y="-18871"/>
                  <a:pt x="3063854" y="54149"/>
                  <a:pt x="3268818" y="0"/>
                </a:cubicBezTo>
                <a:cubicBezTo>
                  <a:pt x="3473782" y="-54149"/>
                  <a:pt x="3570006" y="27998"/>
                  <a:pt x="3742933" y="0"/>
                </a:cubicBezTo>
                <a:cubicBezTo>
                  <a:pt x="3915861" y="-27998"/>
                  <a:pt x="4331990" y="82755"/>
                  <a:pt x="4487969" y="0"/>
                </a:cubicBezTo>
                <a:cubicBezTo>
                  <a:pt x="4643948" y="-82755"/>
                  <a:pt x="4766882" y="23289"/>
                  <a:pt x="4871776" y="0"/>
                </a:cubicBezTo>
                <a:cubicBezTo>
                  <a:pt x="4976670" y="-23289"/>
                  <a:pt x="5367443" y="45751"/>
                  <a:pt x="5616813" y="0"/>
                </a:cubicBezTo>
                <a:cubicBezTo>
                  <a:pt x="5866183" y="-45751"/>
                  <a:pt x="5813607" y="11552"/>
                  <a:pt x="5910312" y="0"/>
                </a:cubicBezTo>
                <a:cubicBezTo>
                  <a:pt x="6007017" y="-11552"/>
                  <a:pt x="6354359" y="33907"/>
                  <a:pt x="6474734" y="0"/>
                </a:cubicBezTo>
                <a:cubicBezTo>
                  <a:pt x="6595109" y="-33907"/>
                  <a:pt x="6915646" y="24220"/>
                  <a:pt x="7039156" y="0"/>
                </a:cubicBezTo>
                <a:cubicBezTo>
                  <a:pt x="7162666" y="-24220"/>
                  <a:pt x="7410797" y="30467"/>
                  <a:pt x="7513270" y="0"/>
                </a:cubicBezTo>
                <a:cubicBezTo>
                  <a:pt x="7615743" y="-30467"/>
                  <a:pt x="7918644" y="44056"/>
                  <a:pt x="8258307" y="0"/>
                </a:cubicBezTo>
                <a:cubicBezTo>
                  <a:pt x="8597970" y="-44056"/>
                  <a:pt x="8714517" y="85732"/>
                  <a:pt x="9003344" y="0"/>
                </a:cubicBezTo>
                <a:cubicBezTo>
                  <a:pt x="9292171" y="-85732"/>
                  <a:pt x="9227233" y="4143"/>
                  <a:pt x="9387151" y="0"/>
                </a:cubicBezTo>
                <a:cubicBezTo>
                  <a:pt x="9547069" y="-4143"/>
                  <a:pt x="9846294" y="71982"/>
                  <a:pt x="10041880" y="0"/>
                </a:cubicBezTo>
                <a:cubicBezTo>
                  <a:pt x="10557410" y="-87454"/>
                  <a:pt x="11064216" y="301133"/>
                  <a:pt x="11053011" y="1011131"/>
                </a:cubicBezTo>
                <a:cubicBezTo>
                  <a:pt x="11087629" y="1198645"/>
                  <a:pt x="11018389" y="1454635"/>
                  <a:pt x="11053011" y="1629347"/>
                </a:cubicBezTo>
                <a:cubicBezTo>
                  <a:pt x="11087633" y="1804059"/>
                  <a:pt x="10993676" y="1924748"/>
                  <a:pt x="11053011" y="2126231"/>
                </a:cubicBezTo>
                <a:cubicBezTo>
                  <a:pt x="11112346" y="2327714"/>
                  <a:pt x="11049511" y="2610810"/>
                  <a:pt x="11053011" y="2784891"/>
                </a:cubicBezTo>
                <a:cubicBezTo>
                  <a:pt x="11056511" y="2958972"/>
                  <a:pt x="11015316" y="3093238"/>
                  <a:pt x="11053011" y="3362664"/>
                </a:cubicBezTo>
                <a:cubicBezTo>
                  <a:pt x="11090706" y="3632090"/>
                  <a:pt x="11028159" y="3649056"/>
                  <a:pt x="11053011" y="3859548"/>
                </a:cubicBezTo>
                <a:cubicBezTo>
                  <a:pt x="11077863" y="4070040"/>
                  <a:pt x="11021502" y="4193294"/>
                  <a:pt x="11053011" y="4437320"/>
                </a:cubicBezTo>
                <a:cubicBezTo>
                  <a:pt x="11084520" y="4681346"/>
                  <a:pt x="11048595" y="4776976"/>
                  <a:pt x="11053011" y="5055536"/>
                </a:cubicBezTo>
                <a:cubicBezTo>
                  <a:pt x="11097565" y="5476937"/>
                  <a:pt x="10643411" y="6113268"/>
                  <a:pt x="10041880" y="6066667"/>
                </a:cubicBezTo>
                <a:cubicBezTo>
                  <a:pt x="9834391" y="6121787"/>
                  <a:pt x="9452606" y="6055470"/>
                  <a:pt x="9296843" y="6066667"/>
                </a:cubicBezTo>
                <a:cubicBezTo>
                  <a:pt x="9141080" y="6077864"/>
                  <a:pt x="8956182" y="6024000"/>
                  <a:pt x="8642114" y="6066667"/>
                </a:cubicBezTo>
                <a:cubicBezTo>
                  <a:pt x="8328046" y="6109334"/>
                  <a:pt x="8384358" y="6057374"/>
                  <a:pt x="8258307" y="6066667"/>
                </a:cubicBezTo>
                <a:cubicBezTo>
                  <a:pt x="8132256" y="6075960"/>
                  <a:pt x="7777030" y="6013971"/>
                  <a:pt x="7603578" y="6066667"/>
                </a:cubicBezTo>
                <a:cubicBezTo>
                  <a:pt x="7430126" y="6119363"/>
                  <a:pt x="7421180" y="6050649"/>
                  <a:pt x="7310078" y="6066667"/>
                </a:cubicBezTo>
                <a:cubicBezTo>
                  <a:pt x="7198976" y="6082685"/>
                  <a:pt x="6980343" y="6032483"/>
                  <a:pt x="6655349" y="6066667"/>
                </a:cubicBezTo>
                <a:cubicBezTo>
                  <a:pt x="6330355" y="6100851"/>
                  <a:pt x="6378267" y="6037720"/>
                  <a:pt x="6271542" y="6066667"/>
                </a:cubicBezTo>
                <a:cubicBezTo>
                  <a:pt x="6164817" y="6095614"/>
                  <a:pt x="6050126" y="6034034"/>
                  <a:pt x="5978043" y="6066667"/>
                </a:cubicBezTo>
                <a:cubicBezTo>
                  <a:pt x="5905960" y="6099300"/>
                  <a:pt x="5689339" y="6028694"/>
                  <a:pt x="5594236" y="6066667"/>
                </a:cubicBezTo>
                <a:cubicBezTo>
                  <a:pt x="5499133" y="6104640"/>
                  <a:pt x="5160438" y="6045461"/>
                  <a:pt x="4939507" y="6066667"/>
                </a:cubicBezTo>
                <a:cubicBezTo>
                  <a:pt x="4718576" y="6087873"/>
                  <a:pt x="4680617" y="6052631"/>
                  <a:pt x="4555700" y="6066667"/>
                </a:cubicBezTo>
                <a:cubicBezTo>
                  <a:pt x="4430783" y="6080703"/>
                  <a:pt x="4405102" y="6037624"/>
                  <a:pt x="4262201" y="6066667"/>
                </a:cubicBezTo>
                <a:cubicBezTo>
                  <a:pt x="4119300" y="6095710"/>
                  <a:pt x="4040792" y="6038338"/>
                  <a:pt x="3878394" y="6066667"/>
                </a:cubicBezTo>
                <a:cubicBezTo>
                  <a:pt x="3715996" y="6094996"/>
                  <a:pt x="3522069" y="6040684"/>
                  <a:pt x="3404279" y="6066667"/>
                </a:cubicBezTo>
                <a:cubicBezTo>
                  <a:pt x="3286489" y="6092650"/>
                  <a:pt x="3095034" y="6014019"/>
                  <a:pt x="2839858" y="6066667"/>
                </a:cubicBezTo>
                <a:cubicBezTo>
                  <a:pt x="2584682" y="6119315"/>
                  <a:pt x="2550501" y="6037394"/>
                  <a:pt x="2456051" y="6066667"/>
                </a:cubicBezTo>
                <a:cubicBezTo>
                  <a:pt x="2361601" y="6095940"/>
                  <a:pt x="2038330" y="6001151"/>
                  <a:pt x="1711014" y="6066667"/>
                </a:cubicBezTo>
                <a:cubicBezTo>
                  <a:pt x="1383698" y="6132183"/>
                  <a:pt x="1313171" y="6051235"/>
                  <a:pt x="1011131" y="6066667"/>
                </a:cubicBezTo>
                <a:cubicBezTo>
                  <a:pt x="483296" y="6174083"/>
                  <a:pt x="55313" y="5637256"/>
                  <a:pt x="0" y="5055536"/>
                </a:cubicBezTo>
                <a:cubicBezTo>
                  <a:pt x="-63376" y="4853312"/>
                  <a:pt x="38245" y="4615273"/>
                  <a:pt x="0" y="4477764"/>
                </a:cubicBezTo>
                <a:cubicBezTo>
                  <a:pt x="-38245" y="4340255"/>
                  <a:pt x="27347" y="4048687"/>
                  <a:pt x="0" y="3859548"/>
                </a:cubicBezTo>
                <a:cubicBezTo>
                  <a:pt x="-27347" y="3670409"/>
                  <a:pt x="20030" y="3526288"/>
                  <a:pt x="0" y="3362664"/>
                </a:cubicBezTo>
                <a:cubicBezTo>
                  <a:pt x="-20030" y="3199040"/>
                  <a:pt x="36621" y="2942856"/>
                  <a:pt x="0" y="2784891"/>
                </a:cubicBezTo>
                <a:cubicBezTo>
                  <a:pt x="-36621" y="2626926"/>
                  <a:pt x="5683" y="2488263"/>
                  <a:pt x="0" y="2328451"/>
                </a:cubicBezTo>
                <a:cubicBezTo>
                  <a:pt x="-5683" y="2168639"/>
                  <a:pt x="72270" y="1909528"/>
                  <a:pt x="0" y="1669791"/>
                </a:cubicBezTo>
                <a:cubicBezTo>
                  <a:pt x="-72270" y="1430054"/>
                  <a:pt x="5878" y="1236775"/>
                  <a:pt x="0" y="1011131"/>
                </a:cubicBezTo>
                <a:close/>
              </a:path>
            </a:pathLst>
          </a:custGeom>
          <a:solidFill>
            <a:schemeClr val="bg1"/>
          </a:solidFill>
          <a:ln cmpd="dbl">
            <a:solidFill>
              <a:schemeClr val="bg2">
                <a:lumMod val="50000"/>
              </a:schemeClr>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Immagine 7">
            <a:extLst>
              <a:ext uri="{FF2B5EF4-FFF2-40B4-BE49-F238E27FC236}">
                <a16:creationId xmlns:a16="http://schemas.microsoft.com/office/drawing/2014/main" id="{30432A5F-3287-4B9F-9602-5C0568DF678B}"/>
              </a:ext>
            </a:extLst>
          </p:cNvPr>
          <p:cNvPicPr>
            <a:picLocks noChangeAspect="1"/>
          </p:cNvPicPr>
          <p:nvPr userDrawn="1"/>
        </p:nvPicPr>
        <p:blipFill rotWithShape="1">
          <a:blip r:embed="rId2"/>
          <a:srcRect b="50000"/>
          <a:stretch/>
        </p:blipFill>
        <p:spPr>
          <a:xfrm>
            <a:off x="4173247" y="5929745"/>
            <a:ext cx="4067175" cy="723900"/>
          </a:xfrm>
          <a:prstGeom prst="rect">
            <a:avLst/>
          </a:prstGeom>
        </p:spPr>
      </p:pic>
    </p:spTree>
    <p:extLst>
      <p:ext uri="{BB962C8B-B14F-4D97-AF65-F5344CB8AC3E}">
        <p14:creationId xmlns:p14="http://schemas.microsoft.com/office/powerpoint/2010/main" val="6584415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Layout personalizzato">
    <p:spTree>
      <p:nvGrpSpPr>
        <p:cNvPr id="1" name=""/>
        <p:cNvGrpSpPr/>
        <p:nvPr/>
      </p:nvGrpSpPr>
      <p:grpSpPr>
        <a:xfrm>
          <a:off x="0" y="0"/>
          <a:ext cx="0" cy="0"/>
          <a:chOff x="0" y="0"/>
          <a:chExt cx="0" cy="0"/>
        </a:xfrm>
      </p:grpSpPr>
      <p:sp>
        <p:nvSpPr>
          <p:cNvPr id="7" name="Rettangolo con angoli arrotondati 6">
            <a:extLst>
              <a:ext uri="{FF2B5EF4-FFF2-40B4-BE49-F238E27FC236}">
                <a16:creationId xmlns:a16="http://schemas.microsoft.com/office/drawing/2014/main" id="{0D1E7EE6-8A15-4DBE-8722-D4DE0052D2E3}"/>
              </a:ext>
            </a:extLst>
          </p:cNvPr>
          <p:cNvSpPr/>
          <p:nvPr userDrawn="1"/>
        </p:nvSpPr>
        <p:spPr>
          <a:xfrm>
            <a:off x="569493" y="382259"/>
            <a:ext cx="4120918" cy="6066667"/>
          </a:xfrm>
          <a:custGeom>
            <a:avLst/>
            <a:gdLst>
              <a:gd name="connsiteX0" fmla="*/ 0 w 4120918"/>
              <a:gd name="connsiteY0" fmla="*/ 686833 h 6066667"/>
              <a:gd name="connsiteX1" fmla="*/ 686833 w 4120918"/>
              <a:gd name="connsiteY1" fmla="*/ 0 h 6066667"/>
              <a:gd name="connsiteX2" fmla="*/ 1208811 w 4120918"/>
              <a:gd name="connsiteY2" fmla="*/ 0 h 6066667"/>
              <a:gd name="connsiteX3" fmla="*/ 1703316 w 4120918"/>
              <a:gd name="connsiteY3" fmla="*/ 0 h 6066667"/>
              <a:gd name="connsiteX4" fmla="*/ 2280239 w 4120918"/>
              <a:gd name="connsiteY4" fmla="*/ 0 h 6066667"/>
              <a:gd name="connsiteX5" fmla="*/ 2774745 w 4120918"/>
              <a:gd name="connsiteY5" fmla="*/ 0 h 6066667"/>
              <a:gd name="connsiteX6" fmla="*/ 3434085 w 4120918"/>
              <a:gd name="connsiteY6" fmla="*/ 0 h 6066667"/>
              <a:gd name="connsiteX7" fmla="*/ 4120918 w 4120918"/>
              <a:gd name="connsiteY7" fmla="*/ 686833 h 6066667"/>
              <a:gd name="connsiteX8" fmla="*/ 4120918 w 4120918"/>
              <a:gd name="connsiteY8" fmla="*/ 1320388 h 6066667"/>
              <a:gd name="connsiteX9" fmla="*/ 4120918 w 4120918"/>
              <a:gd name="connsiteY9" fmla="*/ 1813153 h 6066667"/>
              <a:gd name="connsiteX10" fmla="*/ 4120918 w 4120918"/>
              <a:gd name="connsiteY10" fmla="*/ 2493638 h 6066667"/>
              <a:gd name="connsiteX11" fmla="*/ 4120918 w 4120918"/>
              <a:gd name="connsiteY11" fmla="*/ 3080264 h 6066667"/>
              <a:gd name="connsiteX12" fmla="*/ 4120918 w 4120918"/>
              <a:gd name="connsiteY12" fmla="*/ 3760749 h 6066667"/>
              <a:gd name="connsiteX13" fmla="*/ 4120918 w 4120918"/>
              <a:gd name="connsiteY13" fmla="*/ 4394304 h 6066667"/>
              <a:gd name="connsiteX14" fmla="*/ 4120918 w 4120918"/>
              <a:gd name="connsiteY14" fmla="*/ 5379834 h 6066667"/>
              <a:gd name="connsiteX15" fmla="*/ 3434085 w 4120918"/>
              <a:gd name="connsiteY15" fmla="*/ 6066667 h 6066667"/>
              <a:gd name="connsiteX16" fmla="*/ 2912107 w 4120918"/>
              <a:gd name="connsiteY16" fmla="*/ 6066667 h 6066667"/>
              <a:gd name="connsiteX17" fmla="*/ 2445074 w 4120918"/>
              <a:gd name="connsiteY17" fmla="*/ 6066667 h 6066667"/>
              <a:gd name="connsiteX18" fmla="*/ 1840679 w 4120918"/>
              <a:gd name="connsiteY18" fmla="*/ 6066667 h 6066667"/>
              <a:gd name="connsiteX19" fmla="*/ 1291228 w 4120918"/>
              <a:gd name="connsiteY19" fmla="*/ 6066667 h 6066667"/>
              <a:gd name="connsiteX20" fmla="*/ 686833 w 4120918"/>
              <a:gd name="connsiteY20" fmla="*/ 6066667 h 6066667"/>
              <a:gd name="connsiteX21" fmla="*/ 0 w 4120918"/>
              <a:gd name="connsiteY21" fmla="*/ 5379834 h 6066667"/>
              <a:gd name="connsiteX22" fmla="*/ 0 w 4120918"/>
              <a:gd name="connsiteY22" fmla="*/ 4746279 h 6066667"/>
              <a:gd name="connsiteX23" fmla="*/ 0 w 4120918"/>
              <a:gd name="connsiteY23" fmla="*/ 4112724 h 6066667"/>
              <a:gd name="connsiteX24" fmla="*/ 0 w 4120918"/>
              <a:gd name="connsiteY24" fmla="*/ 3432239 h 6066667"/>
              <a:gd name="connsiteX25" fmla="*/ 0 w 4120918"/>
              <a:gd name="connsiteY25" fmla="*/ 2798683 h 6066667"/>
              <a:gd name="connsiteX26" fmla="*/ 0 w 4120918"/>
              <a:gd name="connsiteY26" fmla="*/ 2118198 h 6066667"/>
              <a:gd name="connsiteX27" fmla="*/ 0 w 4120918"/>
              <a:gd name="connsiteY27" fmla="*/ 1484643 h 6066667"/>
              <a:gd name="connsiteX28" fmla="*/ 0 w 4120918"/>
              <a:gd name="connsiteY28" fmla="*/ 686833 h 6066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120918" h="6066667" fill="none" extrusionOk="0">
                <a:moveTo>
                  <a:pt x="0" y="686833"/>
                </a:moveTo>
                <a:cubicBezTo>
                  <a:pt x="38806" y="240131"/>
                  <a:pt x="230568" y="-29494"/>
                  <a:pt x="686833" y="0"/>
                </a:cubicBezTo>
                <a:cubicBezTo>
                  <a:pt x="819260" y="-13302"/>
                  <a:pt x="1083767" y="14129"/>
                  <a:pt x="1208811" y="0"/>
                </a:cubicBezTo>
                <a:cubicBezTo>
                  <a:pt x="1333855" y="-14129"/>
                  <a:pt x="1535563" y="49905"/>
                  <a:pt x="1703316" y="0"/>
                </a:cubicBezTo>
                <a:cubicBezTo>
                  <a:pt x="1871070" y="-49905"/>
                  <a:pt x="2089607" y="40371"/>
                  <a:pt x="2280239" y="0"/>
                </a:cubicBezTo>
                <a:cubicBezTo>
                  <a:pt x="2470871" y="-40371"/>
                  <a:pt x="2649906" y="52427"/>
                  <a:pt x="2774745" y="0"/>
                </a:cubicBezTo>
                <a:cubicBezTo>
                  <a:pt x="2899584" y="-52427"/>
                  <a:pt x="3138534" y="45952"/>
                  <a:pt x="3434085" y="0"/>
                </a:cubicBezTo>
                <a:cubicBezTo>
                  <a:pt x="3893103" y="15802"/>
                  <a:pt x="4109716" y="314739"/>
                  <a:pt x="4120918" y="686833"/>
                </a:cubicBezTo>
                <a:cubicBezTo>
                  <a:pt x="4193498" y="971675"/>
                  <a:pt x="4079483" y="1063518"/>
                  <a:pt x="4120918" y="1320388"/>
                </a:cubicBezTo>
                <a:cubicBezTo>
                  <a:pt x="4162353" y="1577258"/>
                  <a:pt x="4107312" y="1576569"/>
                  <a:pt x="4120918" y="1813153"/>
                </a:cubicBezTo>
                <a:cubicBezTo>
                  <a:pt x="4134524" y="2049737"/>
                  <a:pt x="4079757" y="2352900"/>
                  <a:pt x="4120918" y="2493638"/>
                </a:cubicBezTo>
                <a:cubicBezTo>
                  <a:pt x="4162079" y="2634376"/>
                  <a:pt x="4067944" y="2908457"/>
                  <a:pt x="4120918" y="3080264"/>
                </a:cubicBezTo>
                <a:cubicBezTo>
                  <a:pt x="4173892" y="3252071"/>
                  <a:pt x="4086507" y="3550701"/>
                  <a:pt x="4120918" y="3760749"/>
                </a:cubicBezTo>
                <a:cubicBezTo>
                  <a:pt x="4155329" y="3970797"/>
                  <a:pt x="4098776" y="4217724"/>
                  <a:pt x="4120918" y="4394304"/>
                </a:cubicBezTo>
                <a:cubicBezTo>
                  <a:pt x="4143060" y="4570884"/>
                  <a:pt x="4017434" y="4894152"/>
                  <a:pt x="4120918" y="5379834"/>
                </a:cubicBezTo>
                <a:cubicBezTo>
                  <a:pt x="4217777" y="5775765"/>
                  <a:pt x="3726139" y="6098598"/>
                  <a:pt x="3434085" y="6066667"/>
                </a:cubicBezTo>
                <a:cubicBezTo>
                  <a:pt x="3309829" y="6090666"/>
                  <a:pt x="3063463" y="6007030"/>
                  <a:pt x="2912107" y="6066667"/>
                </a:cubicBezTo>
                <a:cubicBezTo>
                  <a:pt x="2760751" y="6126304"/>
                  <a:pt x="2556294" y="6065510"/>
                  <a:pt x="2445074" y="6066667"/>
                </a:cubicBezTo>
                <a:cubicBezTo>
                  <a:pt x="2333854" y="6067824"/>
                  <a:pt x="1994206" y="6041604"/>
                  <a:pt x="1840679" y="6066667"/>
                </a:cubicBezTo>
                <a:cubicBezTo>
                  <a:pt x="1687152" y="6091730"/>
                  <a:pt x="1401744" y="6034052"/>
                  <a:pt x="1291228" y="6066667"/>
                </a:cubicBezTo>
                <a:cubicBezTo>
                  <a:pt x="1180712" y="6099282"/>
                  <a:pt x="892740" y="6018370"/>
                  <a:pt x="686833" y="6066667"/>
                </a:cubicBezTo>
                <a:cubicBezTo>
                  <a:pt x="313573" y="6079612"/>
                  <a:pt x="-7862" y="5791317"/>
                  <a:pt x="0" y="5379834"/>
                </a:cubicBezTo>
                <a:cubicBezTo>
                  <a:pt x="-38374" y="5185491"/>
                  <a:pt x="49465" y="4875885"/>
                  <a:pt x="0" y="4746279"/>
                </a:cubicBezTo>
                <a:cubicBezTo>
                  <a:pt x="-49465" y="4616674"/>
                  <a:pt x="40860" y="4277386"/>
                  <a:pt x="0" y="4112724"/>
                </a:cubicBezTo>
                <a:cubicBezTo>
                  <a:pt x="-40860" y="3948062"/>
                  <a:pt x="75253" y="3769112"/>
                  <a:pt x="0" y="3432239"/>
                </a:cubicBezTo>
                <a:cubicBezTo>
                  <a:pt x="-75253" y="3095366"/>
                  <a:pt x="22519" y="3030960"/>
                  <a:pt x="0" y="2798683"/>
                </a:cubicBezTo>
                <a:cubicBezTo>
                  <a:pt x="-22519" y="2566406"/>
                  <a:pt x="21108" y="2310387"/>
                  <a:pt x="0" y="2118198"/>
                </a:cubicBezTo>
                <a:cubicBezTo>
                  <a:pt x="-21108" y="1926010"/>
                  <a:pt x="18113" y="1705953"/>
                  <a:pt x="0" y="1484643"/>
                </a:cubicBezTo>
                <a:cubicBezTo>
                  <a:pt x="-18113" y="1263334"/>
                  <a:pt x="87036" y="1040845"/>
                  <a:pt x="0" y="686833"/>
                </a:cubicBezTo>
                <a:close/>
              </a:path>
              <a:path w="4120918" h="6066667" stroke="0" extrusionOk="0">
                <a:moveTo>
                  <a:pt x="0" y="686833"/>
                </a:moveTo>
                <a:cubicBezTo>
                  <a:pt x="-45019" y="279737"/>
                  <a:pt x="241627" y="24726"/>
                  <a:pt x="686833" y="0"/>
                </a:cubicBezTo>
                <a:cubicBezTo>
                  <a:pt x="899595" y="-60729"/>
                  <a:pt x="1046453" y="65635"/>
                  <a:pt x="1291228" y="0"/>
                </a:cubicBezTo>
                <a:cubicBezTo>
                  <a:pt x="1536003" y="-65635"/>
                  <a:pt x="1702640" y="38886"/>
                  <a:pt x="1813206" y="0"/>
                </a:cubicBezTo>
                <a:cubicBezTo>
                  <a:pt x="1923772" y="-38886"/>
                  <a:pt x="2068870" y="38534"/>
                  <a:pt x="2307712" y="0"/>
                </a:cubicBezTo>
                <a:cubicBezTo>
                  <a:pt x="2546554" y="-38534"/>
                  <a:pt x="2644362" y="5229"/>
                  <a:pt x="2884635" y="0"/>
                </a:cubicBezTo>
                <a:cubicBezTo>
                  <a:pt x="3124908" y="-5229"/>
                  <a:pt x="3227191" y="50407"/>
                  <a:pt x="3434085" y="0"/>
                </a:cubicBezTo>
                <a:cubicBezTo>
                  <a:pt x="3844590" y="-50738"/>
                  <a:pt x="4100587" y="325372"/>
                  <a:pt x="4120918" y="686833"/>
                </a:cubicBezTo>
                <a:cubicBezTo>
                  <a:pt x="4187528" y="829744"/>
                  <a:pt x="4119934" y="1024156"/>
                  <a:pt x="4120918" y="1273458"/>
                </a:cubicBezTo>
                <a:cubicBezTo>
                  <a:pt x="4121902" y="1522761"/>
                  <a:pt x="4083881" y="1626635"/>
                  <a:pt x="4120918" y="1719293"/>
                </a:cubicBezTo>
                <a:cubicBezTo>
                  <a:pt x="4157955" y="1811952"/>
                  <a:pt x="4056905" y="2178048"/>
                  <a:pt x="4120918" y="2305918"/>
                </a:cubicBezTo>
                <a:cubicBezTo>
                  <a:pt x="4184931" y="2433789"/>
                  <a:pt x="4087199" y="2765008"/>
                  <a:pt x="4120918" y="2892543"/>
                </a:cubicBezTo>
                <a:cubicBezTo>
                  <a:pt x="4154637" y="3020079"/>
                  <a:pt x="4083727" y="3303432"/>
                  <a:pt x="4120918" y="3432239"/>
                </a:cubicBezTo>
                <a:cubicBezTo>
                  <a:pt x="4158109" y="3561046"/>
                  <a:pt x="4095156" y="3894368"/>
                  <a:pt x="4120918" y="4112724"/>
                </a:cubicBezTo>
                <a:cubicBezTo>
                  <a:pt x="4146680" y="4331081"/>
                  <a:pt x="4110017" y="4640979"/>
                  <a:pt x="4120918" y="4793209"/>
                </a:cubicBezTo>
                <a:cubicBezTo>
                  <a:pt x="4131819" y="4945439"/>
                  <a:pt x="4070552" y="5151226"/>
                  <a:pt x="4120918" y="5379834"/>
                </a:cubicBezTo>
                <a:cubicBezTo>
                  <a:pt x="4112563" y="5751289"/>
                  <a:pt x="3766223" y="5996124"/>
                  <a:pt x="3434085" y="6066667"/>
                </a:cubicBezTo>
                <a:cubicBezTo>
                  <a:pt x="3284632" y="6125595"/>
                  <a:pt x="3082250" y="6050951"/>
                  <a:pt x="2857162" y="6066667"/>
                </a:cubicBezTo>
                <a:cubicBezTo>
                  <a:pt x="2632074" y="6082383"/>
                  <a:pt x="2533601" y="6055415"/>
                  <a:pt x="2390129" y="6066667"/>
                </a:cubicBezTo>
                <a:cubicBezTo>
                  <a:pt x="2246657" y="6077919"/>
                  <a:pt x="2018358" y="6047947"/>
                  <a:pt x="1895624" y="6066667"/>
                </a:cubicBezTo>
                <a:cubicBezTo>
                  <a:pt x="1772891" y="6085387"/>
                  <a:pt x="1546319" y="6058555"/>
                  <a:pt x="1291228" y="6066667"/>
                </a:cubicBezTo>
                <a:cubicBezTo>
                  <a:pt x="1036137" y="6074779"/>
                  <a:pt x="944189" y="6055018"/>
                  <a:pt x="686833" y="6066667"/>
                </a:cubicBezTo>
                <a:cubicBezTo>
                  <a:pt x="341949" y="6134866"/>
                  <a:pt x="-79941" y="5801318"/>
                  <a:pt x="0" y="5379834"/>
                </a:cubicBezTo>
                <a:cubicBezTo>
                  <a:pt x="-55221" y="5182217"/>
                  <a:pt x="36726" y="4976420"/>
                  <a:pt x="0" y="4746279"/>
                </a:cubicBezTo>
                <a:cubicBezTo>
                  <a:pt x="-36726" y="4516139"/>
                  <a:pt x="43638" y="4512193"/>
                  <a:pt x="0" y="4300444"/>
                </a:cubicBezTo>
                <a:cubicBezTo>
                  <a:pt x="-43638" y="4088695"/>
                  <a:pt x="27958" y="3891751"/>
                  <a:pt x="0" y="3713819"/>
                </a:cubicBezTo>
                <a:cubicBezTo>
                  <a:pt x="-27958" y="3535888"/>
                  <a:pt x="1585" y="3379422"/>
                  <a:pt x="0" y="3221054"/>
                </a:cubicBezTo>
                <a:cubicBezTo>
                  <a:pt x="-1585" y="3062686"/>
                  <a:pt x="31780" y="2742394"/>
                  <a:pt x="0" y="2587498"/>
                </a:cubicBezTo>
                <a:cubicBezTo>
                  <a:pt x="-31780" y="2432602"/>
                  <a:pt x="28833" y="2304968"/>
                  <a:pt x="0" y="2094733"/>
                </a:cubicBezTo>
                <a:cubicBezTo>
                  <a:pt x="-28833" y="1884498"/>
                  <a:pt x="34349" y="1665503"/>
                  <a:pt x="0" y="1461178"/>
                </a:cubicBezTo>
                <a:cubicBezTo>
                  <a:pt x="-34349" y="1256854"/>
                  <a:pt x="34814" y="890029"/>
                  <a:pt x="0" y="686833"/>
                </a:cubicBezTo>
                <a:close/>
              </a:path>
            </a:pathLst>
          </a:custGeom>
          <a:solidFill>
            <a:schemeClr val="bg1"/>
          </a:solidFill>
          <a:ln cmpd="dbl">
            <a:solidFill>
              <a:schemeClr val="bg2">
                <a:lumMod val="50000"/>
              </a:schemeClr>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Immagine 7">
            <a:extLst>
              <a:ext uri="{FF2B5EF4-FFF2-40B4-BE49-F238E27FC236}">
                <a16:creationId xmlns:a16="http://schemas.microsoft.com/office/drawing/2014/main" id="{3B4FA782-5F57-4E58-8B13-6D8A21451241}"/>
              </a:ext>
            </a:extLst>
          </p:cNvPr>
          <p:cNvPicPr>
            <a:picLocks noChangeAspect="1"/>
          </p:cNvPicPr>
          <p:nvPr userDrawn="1"/>
        </p:nvPicPr>
        <p:blipFill rotWithShape="1">
          <a:blip r:embed="rId2">
            <a:clrChange>
              <a:clrFrom>
                <a:srgbClr val="FFFFFF"/>
              </a:clrFrom>
              <a:clrTo>
                <a:srgbClr val="FFFFFF">
                  <a:alpha val="0"/>
                </a:srgbClr>
              </a:clrTo>
            </a:clrChange>
          </a:blip>
          <a:srcRect t="45023" b="1800"/>
          <a:stretch/>
        </p:blipFill>
        <p:spPr>
          <a:xfrm>
            <a:off x="1197491" y="6182856"/>
            <a:ext cx="2811178" cy="532140"/>
          </a:xfrm>
          <a:prstGeom prst="rect">
            <a:avLst/>
          </a:prstGeom>
          <a:solidFill>
            <a:schemeClr val="bg1"/>
          </a:solidFill>
        </p:spPr>
      </p:pic>
      <p:pic>
        <p:nvPicPr>
          <p:cNvPr id="9" name="Immagine 8">
            <a:extLst>
              <a:ext uri="{FF2B5EF4-FFF2-40B4-BE49-F238E27FC236}">
                <a16:creationId xmlns:a16="http://schemas.microsoft.com/office/drawing/2014/main" id="{0DE1641F-CCC4-4140-8BC2-530AC46C5444}"/>
              </a:ext>
            </a:extLst>
          </p:cNvPr>
          <p:cNvPicPr>
            <a:picLocks noChangeAspect="1"/>
          </p:cNvPicPr>
          <p:nvPr userDrawn="1"/>
        </p:nvPicPr>
        <p:blipFill rotWithShape="1">
          <a:blip r:embed="rId2"/>
          <a:srcRect b="50000"/>
          <a:stretch/>
        </p:blipFill>
        <p:spPr>
          <a:xfrm>
            <a:off x="1135056" y="92126"/>
            <a:ext cx="2989792" cy="532141"/>
          </a:xfrm>
          <a:prstGeom prst="rect">
            <a:avLst/>
          </a:prstGeom>
        </p:spPr>
      </p:pic>
    </p:spTree>
    <p:extLst>
      <p:ext uri="{BB962C8B-B14F-4D97-AF65-F5344CB8AC3E}">
        <p14:creationId xmlns:p14="http://schemas.microsoft.com/office/powerpoint/2010/main" val="36857956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Layout personalizzato">
    <p:spTree>
      <p:nvGrpSpPr>
        <p:cNvPr id="1" name=""/>
        <p:cNvGrpSpPr/>
        <p:nvPr/>
      </p:nvGrpSpPr>
      <p:grpSpPr>
        <a:xfrm>
          <a:off x="0" y="0"/>
          <a:ext cx="0" cy="0"/>
          <a:chOff x="0" y="0"/>
          <a:chExt cx="0" cy="0"/>
        </a:xfrm>
      </p:grpSpPr>
      <p:sp>
        <p:nvSpPr>
          <p:cNvPr id="7" name="Rettangolo con angoli arrotondati 6">
            <a:extLst>
              <a:ext uri="{FF2B5EF4-FFF2-40B4-BE49-F238E27FC236}">
                <a16:creationId xmlns:a16="http://schemas.microsoft.com/office/drawing/2014/main" id="{0D1E7EE6-8A15-4DBE-8722-D4DE0052D2E3}"/>
              </a:ext>
            </a:extLst>
          </p:cNvPr>
          <p:cNvSpPr/>
          <p:nvPr userDrawn="1"/>
        </p:nvSpPr>
        <p:spPr>
          <a:xfrm>
            <a:off x="7427493" y="395666"/>
            <a:ext cx="4120918" cy="6066667"/>
          </a:xfrm>
          <a:custGeom>
            <a:avLst/>
            <a:gdLst>
              <a:gd name="connsiteX0" fmla="*/ 0 w 4120918"/>
              <a:gd name="connsiteY0" fmla="*/ 686833 h 6066667"/>
              <a:gd name="connsiteX1" fmla="*/ 686833 w 4120918"/>
              <a:gd name="connsiteY1" fmla="*/ 0 h 6066667"/>
              <a:gd name="connsiteX2" fmla="*/ 1208811 w 4120918"/>
              <a:gd name="connsiteY2" fmla="*/ 0 h 6066667"/>
              <a:gd name="connsiteX3" fmla="*/ 1703316 w 4120918"/>
              <a:gd name="connsiteY3" fmla="*/ 0 h 6066667"/>
              <a:gd name="connsiteX4" fmla="*/ 2280239 w 4120918"/>
              <a:gd name="connsiteY4" fmla="*/ 0 h 6066667"/>
              <a:gd name="connsiteX5" fmla="*/ 2774745 w 4120918"/>
              <a:gd name="connsiteY5" fmla="*/ 0 h 6066667"/>
              <a:gd name="connsiteX6" fmla="*/ 3434085 w 4120918"/>
              <a:gd name="connsiteY6" fmla="*/ 0 h 6066667"/>
              <a:gd name="connsiteX7" fmla="*/ 4120918 w 4120918"/>
              <a:gd name="connsiteY7" fmla="*/ 686833 h 6066667"/>
              <a:gd name="connsiteX8" fmla="*/ 4120918 w 4120918"/>
              <a:gd name="connsiteY8" fmla="*/ 1320388 h 6066667"/>
              <a:gd name="connsiteX9" fmla="*/ 4120918 w 4120918"/>
              <a:gd name="connsiteY9" fmla="*/ 1813153 h 6066667"/>
              <a:gd name="connsiteX10" fmla="*/ 4120918 w 4120918"/>
              <a:gd name="connsiteY10" fmla="*/ 2493638 h 6066667"/>
              <a:gd name="connsiteX11" fmla="*/ 4120918 w 4120918"/>
              <a:gd name="connsiteY11" fmla="*/ 3080264 h 6066667"/>
              <a:gd name="connsiteX12" fmla="*/ 4120918 w 4120918"/>
              <a:gd name="connsiteY12" fmla="*/ 3760749 h 6066667"/>
              <a:gd name="connsiteX13" fmla="*/ 4120918 w 4120918"/>
              <a:gd name="connsiteY13" fmla="*/ 4394304 h 6066667"/>
              <a:gd name="connsiteX14" fmla="*/ 4120918 w 4120918"/>
              <a:gd name="connsiteY14" fmla="*/ 5379834 h 6066667"/>
              <a:gd name="connsiteX15" fmla="*/ 3434085 w 4120918"/>
              <a:gd name="connsiteY15" fmla="*/ 6066667 h 6066667"/>
              <a:gd name="connsiteX16" fmla="*/ 2912107 w 4120918"/>
              <a:gd name="connsiteY16" fmla="*/ 6066667 h 6066667"/>
              <a:gd name="connsiteX17" fmla="*/ 2445074 w 4120918"/>
              <a:gd name="connsiteY17" fmla="*/ 6066667 h 6066667"/>
              <a:gd name="connsiteX18" fmla="*/ 1840679 w 4120918"/>
              <a:gd name="connsiteY18" fmla="*/ 6066667 h 6066667"/>
              <a:gd name="connsiteX19" fmla="*/ 1291228 w 4120918"/>
              <a:gd name="connsiteY19" fmla="*/ 6066667 h 6066667"/>
              <a:gd name="connsiteX20" fmla="*/ 686833 w 4120918"/>
              <a:gd name="connsiteY20" fmla="*/ 6066667 h 6066667"/>
              <a:gd name="connsiteX21" fmla="*/ 0 w 4120918"/>
              <a:gd name="connsiteY21" fmla="*/ 5379834 h 6066667"/>
              <a:gd name="connsiteX22" fmla="*/ 0 w 4120918"/>
              <a:gd name="connsiteY22" fmla="*/ 4746279 h 6066667"/>
              <a:gd name="connsiteX23" fmla="*/ 0 w 4120918"/>
              <a:gd name="connsiteY23" fmla="*/ 4112724 h 6066667"/>
              <a:gd name="connsiteX24" fmla="*/ 0 w 4120918"/>
              <a:gd name="connsiteY24" fmla="*/ 3432239 h 6066667"/>
              <a:gd name="connsiteX25" fmla="*/ 0 w 4120918"/>
              <a:gd name="connsiteY25" fmla="*/ 2798683 h 6066667"/>
              <a:gd name="connsiteX26" fmla="*/ 0 w 4120918"/>
              <a:gd name="connsiteY26" fmla="*/ 2118198 h 6066667"/>
              <a:gd name="connsiteX27" fmla="*/ 0 w 4120918"/>
              <a:gd name="connsiteY27" fmla="*/ 1484643 h 6066667"/>
              <a:gd name="connsiteX28" fmla="*/ 0 w 4120918"/>
              <a:gd name="connsiteY28" fmla="*/ 686833 h 6066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120918" h="6066667" fill="none" extrusionOk="0">
                <a:moveTo>
                  <a:pt x="0" y="686833"/>
                </a:moveTo>
                <a:cubicBezTo>
                  <a:pt x="38806" y="240131"/>
                  <a:pt x="230568" y="-29494"/>
                  <a:pt x="686833" y="0"/>
                </a:cubicBezTo>
                <a:cubicBezTo>
                  <a:pt x="819260" y="-13302"/>
                  <a:pt x="1083767" y="14129"/>
                  <a:pt x="1208811" y="0"/>
                </a:cubicBezTo>
                <a:cubicBezTo>
                  <a:pt x="1333855" y="-14129"/>
                  <a:pt x="1535563" y="49905"/>
                  <a:pt x="1703316" y="0"/>
                </a:cubicBezTo>
                <a:cubicBezTo>
                  <a:pt x="1871070" y="-49905"/>
                  <a:pt x="2089607" y="40371"/>
                  <a:pt x="2280239" y="0"/>
                </a:cubicBezTo>
                <a:cubicBezTo>
                  <a:pt x="2470871" y="-40371"/>
                  <a:pt x="2649906" y="52427"/>
                  <a:pt x="2774745" y="0"/>
                </a:cubicBezTo>
                <a:cubicBezTo>
                  <a:pt x="2899584" y="-52427"/>
                  <a:pt x="3138534" y="45952"/>
                  <a:pt x="3434085" y="0"/>
                </a:cubicBezTo>
                <a:cubicBezTo>
                  <a:pt x="3893103" y="15802"/>
                  <a:pt x="4109716" y="314739"/>
                  <a:pt x="4120918" y="686833"/>
                </a:cubicBezTo>
                <a:cubicBezTo>
                  <a:pt x="4193498" y="971675"/>
                  <a:pt x="4079483" y="1063518"/>
                  <a:pt x="4120918" y="1320388"/>
                </a:cubicBezTo>
                <a:cubicBezTo>
                  <a:pt x="4162353" y="1577258"/>
                  <a:pt x="4107312" y="1576569"/>
                  <a:pt x="4120918" y="1813153"/>
                </a:cubicBezTo>
                <a:cubicBezTo>
                  <a:pt x="4134524" y="2049737"/>
                  <a:pt x="4079757" y="2352900"/>
                  <a:pt x="4120918" y="2493638"/>
                </a:cubicBezTo>
                <a:cubicBezTo>
                  <a:pt x="4162079" y="2634376"/>
                  <a:pt x="4067944" y="2908457"/>
                  <a:pt x="4120918" y="3080264"/>
                </a:cubicBezTo>
                <a:cubicBezTo>
                  <a:pt x="4173892" y="3252071"/>
                  <a:pt x="4086507" y="3550701"/>
                  <a:pt x="4120918" y="3760749"/>
                </a:cubicBezTo>
                <a:cubicBezTo>
                  <a:pt x="4155329" y="3970797"/>
                  <a:pt x="4098776" y="4217724"/>
                  <a:pt x="4120918" y="4394304"/>
                </a:cubicBezTo>
                <a:cubicBezTo>
                  <a:pt x="4143060" y="4570884"/>
                  <a:pt x="4017434" y="4894152"/>
                  <a:pt x="4120918" y="5379834"/>
                </a:cubicBezTo>
                <a:cubicBezTo>
                  <a:pt x="4217777" y="5775765"/>
                  <a:pt x="3726139" y="6098598"/>
                  <a:pt x="3434085" y="6066667"/>
                </a:cubicBezTo>
                <a:cubicBezTo>
                  <a:pt x="3309829" y="6090666"/>
                  <a:pt x="3063463" y="6007030"/>
                  <a:pt x="2912107" y="6066667"/>
                </a:cubicBezTo>
                <a:cubicBezTo>
                  <a:pt x="2760751" y="6126304"/>
                  <a:pt x="2556294" y="6065510"/>
                  <a:pt x="2445074" y="6066667"/>
                </a:cubicBezTo>
                <a:cubicBezTo>
                  <a:pt x="2333854" y="6067824"/>
                  <a:pt x="1994206" y="6041604"/>
                  <a:pt x="1840679" y="6066667"/>
                </a:cubicBezTo>
                <a:cubicBezTo>
                  <a:pt x="1687152" y="6091730"/>
                  <a:pt x="1401744" y="6034052"/>
                  <a:pt x="1291228" y="6066667"/>
                </a:cubicBezTo>
                <a:cubicBezTo>
                  <a:pt x="1180712" y="6099282"/>
                  <a:pt x="892740" y="6018370"/>
                  <a:pt x="686833" y="6066667"/>
                </a:cubicBezTo>
                <a:cubicBezTo>
                  <a:pt x="313573" y="6079612"/>
                  <a:pt x="-7862" y="5791317"/>
                  <a:pt x="0" y="5379834"/>
                </a:cubicBezTo>
                <a:cubicBezTo>
                  <a:pt x="-38374" y="5185491"/>
                  <a:pt x="49465" y="4875885"/>
                  <a:pt x="0" y="4746279"/>
                </a:cubicBezTo>
                <a:cubicBezTo>
                  <a:pt x="-49465" y="4616674"/>
                  <a:pt x="40860" y="4277386"/>
                  <a:pt x="0" y="4112724"/>
                </a:cubicBezTo>
                <a:cubicBezTo>
                  <a:pt x="-40860" y="3948062"/>
                  <a:pt x="75253" y="3769112"/>
                  <a:pt x="0" y="3432239"/>
                </a:cubicBezTo>
                <a:cubicBezTo>
                  <a:pt x="-75253" y="3095366"/>
                  <a:pt x="22519" y="3030960"/>
                  <a:pt x="0" y="2798683"/>
                </a:cubicBezTo>
                <a:cubicBezTo>
                  <a:pt x="-22519" y="2566406"/>
                  <a:pt x="21108" y="2310387"/>
                  <a:pt x="0" y="2118198"/>
                </a:cubicBezTo>
                <a:cubicBezTo>
                  <a:pt x="-21108" y="1926010"/>
                  <a:pt x="18113" y="1705953"/>
                  <a:pt x="0" y="1484643"/>
                </a:cubicBezTo>
                <a:cubicBezTo>
                  <a:pt x="-18113" y="1263334"/>
                  <a:pt x="87036" y="1040845"/>
                  <a:pt x="0" y="686833"/>
                </a:cubicBezTo>
                <a:close/>
              </a:path>
              <a:path w="4120918" h="6066667" stroke="0" extrusionOk="0">
                <a:moveTo>
                  <a:pt x="0" y="686833"/>
                </a:moveTo>
                <a:cubicBezTo>
                  <a:pt x="-45019" y="279737"/>
                  <a:pt x="241627" y="24726"/>
                  <a:pt x="686833" y="0"/>
                </a:cubicBezTo>
                <a:cubicBezTo>
                  <a:pt x="899595" y="-60729"/>
                  <a:pt x="1046453" y="65635"/>
                  <a:pt x="1291228" y="0"/>
                </a:cubicBezTo>
                <a:cubicBezTo>
                  <a:pt x="1536003" y="-65635"/>
                  <a:pt x="1702640" y="38886"/>
                  <a:pt x="1813206" y="0"/>
                </a:cubicBezTo>
                <a:cubicBezTo>
                  <a:pt x="1923772" y="-38886"/>
                  <a:pt x="2068870" y="38534"/>
                  <a:pt x="2307712" y="0"/>
                </a:cubicBezTo>
                <a:cubicBezTo>
                  <a:pt x="2546554" y="-38534"/>
                  <a:pt x="2644362" y="5229"/>
                  <a:pt x="2884635" y="0"/>
                </a:cubicBezTo>
                <a:cubicBezTo>
                  <a:pt x="3124908" y="-5229"/>
                  <a:pt x="3227191" y="50407"/>
                  <a:pt x="3434085" y="0"/>
                </a:cubicBezTo>
                <a:cubicBezTo>
                  <a:pt x="3844590" y="-50738"/>
                  <a:pt x="4100587" y="325372"/>
                  <a:pt x="4120918" y="686833"/>
                </a:cubicBezTo>
                <a:cubicBezTo>
                  <a:pt x="4187528" y="829744"/>
                  <a:pt x="4119934" y="1024156"/>
                  <a:pt x="4120918" y="1273458"/>
                </a:cubicBezTo>
                <a:cubicBezTo>
                  <a:pt x="4121902" y="1522761"/>
                  <a:pt x="4083881" y="1626635"/>
                  <a:pt x="4120918" y="1719293"/>
                </a:cubicBezTo>
                <a:cubicBezTo>
                  <a:pt x="4157955" y="1811952"/>
                  <a:pt x="4056905" y="2178048"/>
                  <a:pt x="4120918" y="2305918"/>
                </a:cubicBezTo>
                <a:cubicBezTo>
                  <a:pt x="4184931" y="2433789"/>
                  <a:pt x="4087199" y="2765008"/>
                  <a:pt x="4120918" y="2892543"/>
                </a:cubicBezTo>
                <a:cubicBezTo>
                  <a:pt x="4154637" y="3020079"/>
                  <a:pt x="4083727" y="3303432"/>
                  <a:pt x="4120918" y="3432239"/>
                </a:cubicBezTo>
                <a:cubicBezTo>
                  <a:pt x="4158109" y="3561046"/>
                  <a:pt x="4095156" y="3894368"/>
                  <a:pt x="4120918" y="4112724"/>
                </a:cubicBezTo>
                <a:cubicBezTo>
                  <a:pt x="4146680" y="4331081"/>
                  <a:pt x="4110017" y="4640979"/>
                  <a:pt x="4120918" y="4793209"/>
                </a:cubicBezTo>
                <a:cubicBezTo>
                  <a:pt x="4131819" y="4945439"/>
                  <a:pt x="4070552" y="5151226"/>
                  <a:pt x="4120918" y="5379834"/>
                </a:cubicBezTo>
                <a:cubicBezTo>
                  <a:pt x="4112563" y="5751289"/>
                  <a:pt x="3766223" y="5996124"/>
                  <a:pt x="3434085" y="6066667"/>
                </a:cubicBezTo>
                <a:cubicBezTo>
                  <a:pt x="3284632" y="6125595"/>
                  <a:pt x="3082250" y="6050951"/>
                  <a:pt x="2857162" y="6066667"/>
                </a:cubicBezTo>
                <a:cubicBezTo>
                  <a:pt x="2632074" y="6082383"/>
                  <a:pt x="2533601" y="6055415"/>
                  <a:pt x="2390129" y="6066667"/>
                </a:cubicBezTo>
                <a:cubicBezTo>
                  <a:pt x="2246657" y="6077919"/>
                  <a:pt x="2018358" y="6047947"/>
                  <a:pt x="1895624" y="6066667"/>
                </a:cubicBezTo>
                <a:cubicBezTo>
                  <a:pt x="1772891" y="6085387"/>
                  <a:pt x="1546319" y="6058555"/>
                  <a:pt x="1291228" y="6066667"/>
                </a:cubicBezTo>
                <a:cubicBezTo>
                  <a:pt x="1036137" y="6074779"/>
                  <a:pt x="944189" y="6055018"/>
                  <a:pt x="686833" y="6066667"/>
                </a:cubicBezTo>
                <a:cubicBezTo>
                  <a:pt x="341949" y="6134866"/>
                  <a:pt x="-79941" y="5801318"/>
                  <a:pt x="0" y="5379834"/>
                </a:cubicBezTo>
                <a:cubicBezTo>
                  <a:pt x="-55221" y="5182217"/>
                  <a:pt x="36726" y="4976420"/>
                  <a:pt x="0" y="4746279"/>
                </a:cubicBezTo>
                <a:cubicBezTo>
                  <a:pt x="-36726" y="4516139"/>
                  <a:pt x="43638" y="4512193"/>
                  <a:pt x="0" y="4300444"/>
                </a:cubicBezTo>
                <a:cubicBezTo>
                  <a:pt x="-43638" y="4088695"/>
                  <a:pt x="27958" y="3891751"/>
                  <a:pt x="0" y="3713819"/>
                </a:cubicBezTo>
                <a:cubicBezTo>
                  <a:pt x="-27958" y="3535888"/>
                  <a:pt x="1585" y="3379422"/>
                  <a:pt x="0" y="3221054"/>
                </a:cubicBezTo>
                <a:cubicBezTo>
                  <a:pt x="-1585" y="3062686"/>
                  <a:pt x="31780" y="2742394"/>
                  <a:pt x="0" y="2587498"/>
                </a:cubicBezTo>
                <a:cubicBezTo>
                  <a:pt x="-31780" y="2432602"/>
                  <a:pt x="28833" y="2304968"/>
                  <a:pt x="0" y="2094733"/>
                </a:cubicBezTo>
                <a:cubicBezTo>
                  <a:pt x="-28833" y="1884498"/>
                  <a:pt x="34349" y="1665503"/>
                  <a:pt x="0" y="1461178"/>
                </a:cubicBezTo>
                <a:cubicBezTo>
                  <a:pt x="-34349" y="1256854"/>
                  <a:pt x="34814" y="890029"/>
                  <a:pt x="0" y="686833"/>
                </a:cubicBezTo>
                <a:close/>
              </a:path>
            </a:pathLst>
          </a:custGeom>
          <a:solidFill>
            <a:schemeClr val="bg1"/>
          </a:solidFill>
          <a:ln cmpd="dbl">
            <a:solidFill>
              <a:schemeClr val="bg2">
                <a:lumMod val="50000"/>
              </a:schemeClr>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Immagine 7">
            <a:extLst>
              <a:ext uri="{FF2B5EF4-FFF2-40B4-BE49-F238E27FC236}">
                <a16:creationId xmlns:a16="http://schemas.microsoft.com/office/drawing/2014/main" id="{3B4FA782-5F57-4E58-8B13-6D8A21451241}"/>
              </a:ext>
            </a:extLst>
          </p:cNvPr>
          <p:cNvPicPr>
            <a:picLocks noChangeAspect="1"/>
          </p:cNvPicPr>
          <p:nvPr userDrawn="1"/>
        </p:nvPicPr>
        <p:blipFill rotWithShape="1">
          <a:blip r:embed="rId2">
            <a:clrChange>
              <a:clrFrom>
                <a:srgbClr val="FFFFFF"/>
              </a:clrFrom>
              <a:clrTo>
                <a:srgbClr val="FFFFFF">
                  <a:alpha val="0"/>
                </a:srgbClr>
              </a:clrTo>
            </a:clrChange>
          </a:blip>
          <a:srcRect t="45023" b="1800"/>
          <a:stretch/>
        </p:blipFill>
        <p:spPr>
          <a:xfrm>
            <a:off x="8055491" y="6196263"/>
            <a:ext cx="2811178" cy="532140"/>
          </a:xfrm>
          <a:prstGeom prst="rect">
            <a:avLst/>
          </a:prstGeom>
          <a:solidFill>
            <a:schemeClr val="bg1"/>
          </a:solidFill>
        </p:spPr>
      </p:pic>
      <p:pic>
        <p:nvPicPr>
          <p:cNvPr id="9" name="Immagine 8">
            <a:extLst>
              <a:ext uri="{FF2B5EF4-FFF2-40B4-BE49-F238E27FC236}">
                <a16:creationId xmlns:a16="http://schemas.microsoft.com/office/drawing/2014/main" id="{0DE1641F-CCC4-4140-8BC2-530AC46C5444}"/>
              </a:ext>
            </a:extLst>
          </p:cNvPr>
          <p:cNvPicPr>
            <a:picLocks noChangeAspect="1"/>
          </p:cNvPicPr>
          <p:nvPr userDrawn="1"/>
        </p:nvPicPr>
        <p:blipFill rotWithShape="1">
          <a:blip r:embed="rId2"/>
          <a:srcRect b="50000"/>
          <a:stretch/>
        </p:blipFill>
        <p:spPr>
          <a:xfrm>
            <a:off x="7993056" y="105533"/>
            <a:ext cx="2989792" cy="532141"/>
          </a:xfrm>
          <a:prstGeom prst="rect">
            <a:avLst/>
          </a:prstGeom>
        </p:spPr>
      </p:pic>
    </p:spTree>
    <p:extLst>
      <p:ext uri="{BB962C8B-B14F-4D97-AF65-F5344CB8AC3E}">
        <p14:creationId xmlns:p14="http://schemas.microsoft.com/office/powerpoint/2010/main" val="27373414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Layout personalizzato">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D3F01F63-892F-4B74-81DD-826B74A34654}"/>
              </a:ext>
            </a:extLst>
          </p:cNvPr>
          <p:cNvPicPr>
            <a:picLocks noChangeAspect="1"/>
          </p:cNvPicPr>
          <p:nvPr userDrawn="1"/>
        </p:nvPicPr>
        <p:blipFill rotWithShape="1">
          <a:blip r:embed="rId2"/>
          <a:srcRect t="2013" b="12109"/>
          <a:stretch/>
        </p:blipFill>
        <p:spPr>
          <a:xfrm>
            <a:off x="20" y="10"/>
            <a:ext cx="12191980" cy="6857990"/>
          </a:xfrm>
          <a:prstGeom prst="rect">
            <a:avLst/>
          </a:prstGeom>
        </p:spPr>
      </p:pic>
    </p:spTree>
    <p:extLst>
      <p:ext uri="{BB962C8B-B14F-4D97-AF65-F5344CB8AC3E}">
        <p14:creationId xmlns:p14="http://schemas.microsoft.com/office/powerpoint/2010/main" val="7431615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Layout personalizzato">
    <p:spTree>
      <p:nvGrpSpPr>
        <p:cNvPr id="1" name=""/>
        <p:cNvGrpSpPr/>
        <p:nvPr/>
      </p:nvGrpSpPr>
      <p:grpSpPr>
        <a:xfrm>
          <a:off x="0" y="0"/>
          <a:ext cx="0" cy="0"/>
          <a:chOff x="0" y="0"/>
          <a:chExt cx="0" cy="0"/>
        </a:xfrm>
      </p:grpSpPr>
      <p:pic>
        <p:nvPicPr>
          <p:cNvPr id="3074" name="Picture 2" descr="Happy National Private Investigators Day - Sherlock Holmes ...">
            <a:extLst>
              <a:ext uri="{FF2B5EF4-FFF2-40B4-BE49-F238E27FC236}">
                <a16:creationId xmlns:a16="http://schemas.microsoft.com/office/drawing/2014/main" id="{7AF2A938-1BA9-4650-8C73-0C4696CFF2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81688"/>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Immagine 5">
            <a:extLst>
              <a:ext uri="{FF2B5EF4-FFF2-40B4-BE49-F238E27FC236}">
                <a16:creationId xmlns:a16="http://schemas.microsoft.com/office/drawing/2014/main" id="{E37D644B-AB9D-4DFE-9BF0-7665265F178B}"/>
              </a:ext>
            </a:extLst>
          </p:cNvPr>
          <p:cNvPicPr>
            <a:picLocks noChangeAspect="1"/>
          </p:cNvPicPr>
          <p:nvPr userDrawn="1"/>
        </p:nvPicPr>
        <p:blipFill rotWithShape="1">
          <a:blip r:embed="rId3">
            <a:clrChange>
              <a:clrFrom>
                <a:srgbClr val="EFEFEF"/>
              </a:clrFrom>
              <a:clrTo>
                <a:srgbClr val="EFEFEF">
                  <a:alpha val="0"/>
                </a:srgbClr>
              </a:clrTo>
            </a:clrChange>
          </a:blip>
          <a:srcRect l="13376" r="14291" b="689"/>
          <a:stretch/>
        </p:blipFill>
        <p:spPr>
          <a:xfrm>
            <a:off x="162232" y="2137815"/>
            <a:ext cx="4055807" cy="3761540"/>
          </a:xfrm>
          <a:prstGeom prst="rect">
            <a:avLst/>
          </a:prstGeom>
          <a:ln>
            <a:noFill/>
          </a:ln>
          <a:effectLst>
            <a:softEdge rad="112500"/>
          </a:effectLst>
        </p:spPr>
      </p:pic>
      <p:pic>
        <p:nvPicPr>
          <p:cNvPr id="9" name="Immagine 8">
            <a:extLst>
              <a:ext uri="{FF2B5EF4-FFF2-40B4-BE49-F238E27FC236}">
                <a16:creationId xmlns:a16="http://schemas.microsoft.com/office/drawing/2014/main" id="{64955D8A-98C2-497B-92F8-1AE2135AC97A}"/>
              </a:ext>
            </a:extLst>
          </p:cNvPr>
          <p:cNvPicPr>
            <a:picLocks noChangeAspect="1"/>
          </p:cNvPicPr>
          <p:nvPr userDrawn="1"/>
        </p:nvPicPr>
        <p:blipFill>
          <a:blip r:embed="rId4"/>
          <a:stretch>
            <a:fillRect/>
          </a:stretch>
        </p:blipFill>
        <p:spPr>
          <a:xfrm>
            <a:off x="338898" y="5647754"/>
            <a:ext cx="3407191" cy="1210246"/>
          </a:xfrm>
          <a:prstGeom prst="rect">
            <a:avLst/>
          </a:prstGeom>
        </p:spPr>
      </p:pic>
    </p:spTree>
    <p:extLst>
      <p:ext uri="{BB962C8B-B14F-4D97-AF65-F5344CB8AC3E}">
        <p14:creationId xmlns:p14="http://schemas.microsoft.com/office/powerpoint/2010/main" val="26686378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9_Layout personalizzato">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4A5555E4-E3CA-4D2E-9E91-7595AE66B7C5}"/>
              </a:ext>
            </a:extLst>
          </p:cNvPr>
          <p:cNvPicPr>
            <a:picLocks noChangeAspect="1"/>
          </p:cNvPicPr>
          <p:nvPr userDrawn="1"/>
        </p:nvPicPr>
        <p:blipFill rotWithShape="1">
          <a:blip r:embed="rId2"/>
          <a:srcRect b="15625"/>
          <a:stretch/>
        </p:blipFill>
        <p:spPr>
          <a:xfrm>
            <a:off x="0" y="0"/>
            <a:ext cx="12192000" cy="6858000"/>
          </a:xfrm>
          <a:prstGeom prst="rect">
            <a:avLst/>
          </a:prstGeom>
        </p:spPr>
      </p:pic>
    </p:spTree>
    <p:extLst>
      <p:ext uri="{BB962C8B-B14F-4D97-AF65-F5344CB8AC3E}">
        <p14:creationId xmlns:p14="http://schemas.microsoft.com/office/powerpoint/2010/main" val="20455255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A5B17A4-FBE5-4FA1-A313-CC3B9A4CCB75}"/>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endParaRPr lang="en-GB"/>
          </a:p>
        </p:txBody>
      </p:sp>
      <p:sp>
        <p:nvSpPr>
          <p:cNvPr id="3" name="Sottotitolo 2">
            <a:extLst>
              <a:ext uri="{FF2B5EF4-FFF2-40B4-BE49-F238E27FC236}">
                <a16:creationId xmlns:a16="http://schemas.microsoft.com/office/drawing/2014/main" id="{3192460D-F461-443B-8562-B15776F5CABD}"/>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GB"/>
          </a:p>
        </p:txBody>
      </p:sp>
      <p:sp>
        <p:nvSpPr>
          <p:cNvPr id="4" name="Segnaposto data 3">
            <a:extLst>
              <a:ext uri="{FF2B5EF4-FFF2-40B4-BE49-F238E27FC236}">
                <a16:creationId xmlns:a16="http://schemas.microsoft.com/office/drawing/2014/main" id="{C2607B8C-0BBA-40FE-BB10-8ECE32906EC1}"/>
              </a:ext>
            </a:extLst>
          </p:cNvPr>
          <p:cNvSpPr>
            <a:spLocks noGrp="1"/>
          </p:cNvSpPr>
          <p:nvPr>
            <p:ph type="dt" sz="half" idx="10"/>
          </p:nvPr>
        </p:nvSpPr>
        <p:spPr/>
        <p:txBody>
          <a:bodyPr/>
          <a:lstStyle/>
          <a:p>
            <a:fld id="{4D5DF629-D18D-4665-BB7C-2C4FDB0F53A8}" type="datetimeFigureOut">
              <a:rPr lang="en-GB" smtClean="0"/>
              <a:t>06/06/2021</a:t>
            </a:fld>
            <a:endParaRPr lang="en-GB"/>
          </a:p>
        </p:txBody>
      </p:sp>
      <p:sp>
        <p:nvSpPr>
          <p:cNvPr id="5" name="Segnaposto piè di pagina 4">
            <a:extLst>
              <a:ext uri="{FF2B5EF4-FFF2-40B4-BE49-F238E27FC236}">
                <a16:creationId xmlns:a16="http://schemas.microsoft.com/office/drawing/2014/main" id="{672BBE79-B827-4F69-BE79-9C7AE52E1BDD}"/>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960BDE80-71A7-4364-A0FA-EAC982EB7728}"/>
              </a:ext>
            </a:extLst>
          </p:cNvPr>
          <p:cNvSpPr>
            <a:spLocks noGrp="1"/>
          </p:cNvSpPr>
          <p:nvPr>
            <p:ph type="sldNum" sz="quarter" idx="12"/>
          </p:nvPr>
        </p:nvSpPr>
        <p:spPr/>
        <p:txBody>
          <a:bodyPr/>
          <a:lstStyle/>
          <a:p>
            <a:fld id="{1FB1066A-9868-4C12-A0B9-B0125A1A21DB}" type="slidenum">
              <a:rPr lang="en-GB" smtClean="0"/>
              <a:t>‹Nº›</a:t>
            </a:fld>
            <a:endParaRPr lang="en-GB"/>
          </a:p>
        </p:txBody>
      </p:sp>
    </p:spTree>
    <p:extLst>
      <p:ext uri="{BB962C8B-B14F-4D97-AF65-F5344CB8AC3E}">
        <p14:creationId xmlns:p14="http://schemas.microsoft.com/office/powerpoint/2010/main" val="12055829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5EC25D2-29A2-41BF-8C3B-D60EAE4A5233}"/>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A411635A-1F74-49C0-B16D-7DFC46554B1F}"/>
              </a:ext>
            </a:extLst>
          </p:cNvPr>
          <p:cNvSpPr>
            <a:spLocks noGrp="1"/>
          </p:cNvSpPr>
          <p:nvPr>
            <p:ph idx="1"/>
          </p:nvPr>
        </p:nvSpPr>
        <p:spPr>
          <a:xfrm>
            <a:off x="838200" y="1825625"/>
            <a:ext cx="10515600" cy="4351338"/>
          </a:xfrm>
          <a:prstGeom prst="rect">
            <a:avLst/>
          </a:prstGeo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F93BD628-8ACF-4072-85BA-7E29C508FFB5}"/>
              </a:ext>
            </a:extLst>
          </p:cNvPr>
          <p:cNvSpPr>
            <a:spLocks noGrp="1"/>
          </p:cNvSpPr>
          <p:nvPr>
            <p:ph type="dt" sz="half" idx="10"/>
          </p:nvPr>
        </p:nvSpPr>
        <p:spPr/>
        <p:txBody>
          <a:bodyPr/>
          <a:lstStyle/>
          <a:p>
            <a:fld id="{4D5DF629-D18D-4665-BB7C-2C4FDB0F53A8}" type="datetimeFigureOut">
              <a:rPr lang="en-GB" smtClean="0"/>
              <a:t>06/06/2021</a:t>
            </a:fld>
            <a:endParaRPr lang="en-GB"/>
          </a:p>
        </p:txBody>
      </p:sp>
      <p:sp>
        <p:nvSpPr>
          <p:cNvPr id="5" name="Segnaposto piè di pagina 4">
            <a:extLst>
              <a:ext uri="{FF2B5EF4-FFF2-40B4-BE49-F238E27FC236}">
                <a16:creationId xmlns:a16="http://schemas.microsoft.com/office/drawing/2014/main" id="{539ADA22-FCA4-4161-B968-C2EC106F7406}"/>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34AF9F4A-429A-47E1-B413-2C0B21A7667C}"/>
              </a:ext>
            </a:extLst>
          </p:cNvPr>
          <p:cNvSpPr>
            <a:spLocks noGrp="1"/>
          </p:cNvSpPr>
          <p:nvPr>
            <p:ph type="sldNum" sz="quarter" idx="12"/>
          </p:nvPr>
        </p:nvSpPr>
        <p:spPr/>
        <p:txBody>
          <a:bodyPr/>
          <a:lstStyle/>
          <a:p>
            <a:fld id="{1FB1066A-9868-4C12-A0B9-B0125A1A21DB}" type="slidenum">
              <a:rPr lang="en-GB" smtClean="0"/>
              <a:t>‹Nº›</a:t>
            </a:fld>
            <a:endParaRPr lang="en-GB"/>
          </a:p>
        </p:txBody>
      </p:sp>
    </p:spTree>
    <p:extLst>
      <p:ext uri="{BB962C8B-B14F-4D97-AF65-F5344CB8AC3E}">
        <p14:creationId xmlns:p14="http://schemas.microsoft.com/office/powerpoint/2010/main" val="1420162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B0FE491-5803-408B-9A27-2AC6DADC040F}"/>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A3F70BDA-A68E-4E34-9EEE-835F4C5D89C4}"/>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9C83F7BE-3B40-40C2-B1F2-AF99939B16BF}"/>
              </a:ext>
            </a:extLst>
          </p:cNvPr>
          <p:cNvSpPr>
            <a:spLocks noGrp="1"/>
          </p:cNvSpPr>
          <p:nvPr>
            <p:ph type="dt" sz="half" idx="10"/>
          </p:nvPr>
        </p:nvSpPr>
        <p:spPr/>
        <p:txBody>
          <a:bodyPr/>
          <a:lstStyle/>
          <a:p>
            <a:fld id="{4D5DF629-D18D-4665-BB7C-2C4FDB0F53A8}" type="datetimeFigureOut">
              <a:rPr lang="en-GB" smtClean="0"/>
              <a:t>06/06/2021</a:t>
            </a:fld>
            <a:endParaRPr lang="en-GB"/>
          </a:p>
        </p:txBody>
      </p:sp>
      <p:sp>
        <p:nvSpPr>
          <p:cNvPr id="5" name="Segnaposto piè di pagina 4">
            <a:extLst>
              <a:ext uri="{FF2B5EF4-FFF2-40B4-BE49-F238E27FC236}">
                <a16:creationId xmlns:a16="http://schemas.microsoft.com/office/drawing/2014/main" id="{54FCA31F-027F-44B0-B502-6306B38D6BA5}"/>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7C208848-4282-4F94-BF15-3D02734E2F59}"/>
              </a:ext>
            </a:extLst>
          </p:cNvPr>
          <p:cNvSpPr>
            <a:spLocks noGrp="1"/>
          </p:cNvSpPr>
          <p:nvPr>
            <p:ph type="sldNum" sz="quarter" idx="12"/>
          </p:nvPr>
        </p:nvSpPr>
        <p:spPr/>
        <p:txBody>
          <a:bodyPr/>
          <a:lstStyle/>
          <a:p>
            <a:fld id="{1FB1066A-9868-4C12-A0B9-B0125A1A21DB}" type="slidenum">
              <a:rPr lang="en-GB" smtClean="0"/>
              <a:t>‹Nº›</a:t>
            </a:fld>
            <a:endParaRPr lang="en-GB"/>
          </a:p>
        </p:txBody>
      </p:sp>
    </p:spTree>
    <p:extLst>
      <p:ext uri="{BB962C8B-B14F-4D97-AF65-F5344CB8AC3E}">
        <p14:creationId xmlns:p14="http://schemas.microsoft.com/office/powerpoint/2010/main" val="38157648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ADAF530-64F4-4AB7-9A3A-594A09DE10E7}"/>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FFA3017A-AB6F-4F08-9428-B8C8EFE8C35A}"/>
              </a:ext>
            </a:extLst>
          </p:cNvPr>
          <p:cNvSpPr>
            <a:spLocks noGrp="1"/>
          </p:cNvSpPr>
          <p:nvPr>
            <p:ph sz="half" idx="1"/>
          </p:nvPr>
        </p:nvSpPr>
        <p:spPr>
          <a:xfrm>
            <a:off x="838200" y="1825625"/>
            <a:ext cx="5181600" cy="4351338"/>
          </a:xfrm>
          <a:prstGeom prst="rect">
            <a:avLst/>
          </a:prstGeo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contenuto 3">
            <a:extLst>
              <a:ext uri="{FF2B5EF4-FFF2-40B4-BE49-F238E27FC236}">
                <a16:creationId xmlns:a16="http://schemas.microsoft.com/office/drawing/2014/main" id="{10C02D25-C160-4861-8E9E-C2E988B8980E}"/>
              </a:ext>
            </a:extLst>
          </p:cNvPr>
          <p:cNvSpPr>
            <a:spLocks noGrp="1"/>
          </p:cNvSpPr>
          <p:nvPr>
            <p:ph sz="half" idx="2"/>
          </p:nvPr>
        </p:nvSpPr>
        <p:spPr>
          <a:xfrm>
            <a:off x="6172200" y="1825625"/>
            <a:ext cx="5181600" cy="4351338"/>
          </a:xfrm>
          <a:prstGeom prst="rect">
            <a:avLst/>
          </a:prstGeo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5" name="Segnaposto data 4">
            <a:extLst>
              <a:ext uri="{FF2B5EF4-FFF2-40B4-BE49-F238E27FC236}">
                <a16:creationId xmlns:a16="http://schemas.microsoft.com/office/drawing/2014/main" id="{468E9AAB-807F-4BE9-B9C0-2B404F3357A9}"/>
              </a:ext>
            </a:extLst>
          </p:cNvPr>
          <p:cNvSpPr>
            <a:spLocks noGrp="1"/>
          </p:cNvSpPr>
          <p:nvPr>
            <p:ph type="dt" sz="half" idx="10"/>
          </p:nvPr>
        </p:nvSpPr>
        <p:spPr/>
        <p:txBody>
          <a:bodyPr/>
          <a:lstStyle/>
          <a:p>
            <a:fld id="{4D5DF629-D18D-4665-BB7C-2C4FDB0F53A8}" type="datetimeFigureOut">
              <a:rPr lang="en-GB" smtClean="0"/>
              <a:t>06/06/2021</a:t>
            </a:fld>
            <a:endParaRPr lang="en-GB"/>
          </a:p>
        </p:txBody>
      </p:sp>
      <p:sp>
        <p:nvSpPr>
          <p:cNvPr id="6" name="Segnaposto piè di pagina 5">
            <a:extLst>
              <a:ext uri="{FF2B5EF4-FFF2-40B4-BE49-F238E27FC236}">
                <a16:creationId xmlns:a16="http://schemas.microsoft.com/office/drawing/2014/main" id="{AA2CD6C0-63DE-446F-8D73-5576EF3CF721}"/>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2F724272-20BB-46A0-94B7-1F5D23B5EC8E}"/>
              </a:ext>
            </a:extLst>
          </p:cNvPr>
          <p:cNvSpPr>
            <a:spLocks noGrp="1"/>
          </p:cNvSpPr>
          <p:nvPr>
            <p:ph type="sldNum" sz="quarter" idx="12"/>
          </p:nvPr>
        </p:nvSpPr>
        <p:spPr/>
        <p:txBody>
          <a:bodyPr/>
          <a:lstStyle/>
          <a:p>
            <a:fld id="{1FB1066A-9868-4C12-A0B9-B0125A1A21DB}" type="slidenum">
              <a:rPr lang="en-GB" smtClean="0"/>
              <a:t>‹Nº›</a:t>
            </a:fld>
            <a:endParaRPr lang="en-GB"/>
          </a:p>
        </p:txBody>
      </p:sp>
    </p:spTree>
    <p:extLst>
      <p:ext uri="{BB962C8B-B14F-4D97-AF65-F5344CB8AC3E}">
        <p14:creationId xmlns:p14="http://schemas.microsoft.com/office/powerpoint/2010/main" val="1228504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AD67FBE-D0FA-4898-8B60-6D70DAFED521}"/>
              </a:ext>
            </a:extLst>
          </p:cNvPr>
          <p:cNvSpPr>
            <a:spLocks noGrp="1"/>
          </p:cNvSpPr>
          <p:nvPr>
            <p:ph type="title"/>
          </p:nvPr>
        </p:nvSpPr>
        <p:spPr>
          <a:xfrm>
            <a:off x="839788" y="365125"/>
            <a:ext cx="10515600" cy="1325563"/>
          </a:xfrm>
        </p:spPr>
        <p:txBody>
          <a:body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EC097549-6465-4A4E-9C7D-3C138899BEE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B18D37F8-9758-41F1-9EE6-E42547CDD962}"/>
              </a:ext>
            </a:extLst>
          </p:cNvPr>
          <p:cNvSpPr>
            <a:spLocks noGrp="1"/>
          </p:cNvSpPr>
          <p:nvPr>
            <p:ph sz="half" idx="2"/>
          </p:nvPr>
        </p:nvSpPr>
        <p:spPr>
          <a:xfrm>
            <a:off x="839788" y="2505075"/>
            <a:ext cx="5157787" cy="3684588"/>
          </a:xfrm>
          <a:prstGeom prst="rect">
            <a:avLst/>
          </a:prstGeo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5" name="Segnaposto testo 4">
            <a:extLst>
              <a:ext uri="{FF2B5EF4-FFF2-40B4-BE49-F238E27FC236}">
                <a16:creationId xmlns:a16="http://schemas.microsoft.com/office/drawing/2014/main" id="{D49269F9-FBE0-4483-811B-68CDF3640C0E}"/>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8DDF86C9-FB5A-4280-8F8A-C842C1264F07}"/>
              </a:ext>
            </a:extLst>
          </p:cNvPr>
          <p:cNvSpPr>
            <a:spLocks noGrp="1"/>
          </p:cNvSpPr>
          <p:nvPr>
            <p:ph sz="quarter" idx="4"/>
          </p:nvPr>
        </p:nvSpPr>
        <p:spPr>
          <a:xfrm>
            <a:off x="6172200" y="2505075"/>
            <a:ext cx="5183188" cy="3684588"/>
          </a:xfrm>
          <a:prstGeom prst="rect">
            <a:avLst/>
          </a:prstGeo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7" name="Segnaposto data 6">
            <a:extLst>
              <a:ext uri="{FF2B5EF4-FFF2-40B4-BE49-F238E27FC236}">
                <a16:creationId xmlns:a16="http://schemas.microsoft.com/office/drawing/2014/main" id="{10516D3F-69B4-4336-BE41-42678B50D5F8}"/>
              </a:ext>
            </a:extLst>
          </p:cNvPr>
          <p:cNvSpPr>
            <a:spLocks noGrp="1"/>
          </p:cNvSpPr>
          <p:nvPr>
            <p:ph type="dt" sz="half" idx="10"/>
          </p:nvPr>
        </p:nvSpPr>
        <p:spPr/>
        <p:txBody>
          <a:bodyPr/>
          <a:lstStyle/>
          <a:p>
            <a:fld id="{4D5DF629-D18D-4665-BB7C-2C4FDB0F53A8}" type="datetimeFigureOut">
              <a:rPr lang="en-GB" smtClean="0"/>
              <a:t>06/06/2021</a:t>
            </a:fld>
            <a:endParaRPr lang="en-GB"/>
          </a:p>
        </p:txBody>
      </p:sp>
      <p:sp>
        <p:nvSpPr>
          <p:cNvPr id="8" name="Segnaposto piè di pagina 7">
            <a:extLst>
              <a:ext uri="{FF2B5EF4-FFF2-40B4-BE49-F238E27FC236}">
                <a16:creationId xmlns:a16="http://schemas.microsoft.com/office/drawing/2014/main" id="{43160C61-3AA8-4001-94EC-40D8585D10D1}"/>
              </a:ext>
            </a:extLst>
          </p:cNvPr>
          <p:cNvSpPr>
            <a:spLocks noGrp="1"/>
          </p:cNvSpPr>
          <p:nvPr>
            <p:ph type="ftr" sz="quarter" idx="11"/>
          </p:nvPr>
        </p:nvSpPr>
        <p:spPr/>
        <p:txBody>
          <a:bodyPr/>
          <a:lstStyle/>
          <a:p>
            <a:endParaRPr lang="en-GB"/>
          </a:p>
        </p:txBody>
      </p:sp>
      <p:sp>
        <p:nvSpPr>
          <p:cNvPr id="9" name="Segnaposto numero diapositiva 8">
            <a:extLst>
              <a:ext uri="{FF2B5EF4-FFF2-40B4-BE49-F238E27FC236}">
                <a16:creationId xmlns:a16="http://schemas.microsoft.com/office/drawing/2014/main" id="{4949AACD-3643-4E3E-8125-7F07D5B0A086}"/>
              </a:ext>
            </a:extLst>
          </p:cNvPr>
          <p:cNvSpPr>
            <a:spLocks noGrp="1"/>
          </p:cNvSpPr>
          <p:nvPr>
            <p:ph type="sldNum" sz="quarter" idx="12"/>
          </p:nvPr>
        </p:nvSpPr>
        <p:spPr/>
        <p:txBody>
          <a:bodyPr/>
          <a:lstStyle/>
          <a:p>
            <a:fld id="{1FB1066A-9868-4C12-A0B9-B0125A1A21DB}" type="slidenum">
              <a:rPr lang="en-GB" smtClean="0"/>
              <a:t>‹Nº›</a:t>
            </a:fld>
            <a:endParaRPr lang="en-GB"/>
          </a:p>
        </p:txBody>
      </p:sp>
    </p:spTree>
    <p:extLst>
      <p:ext uri="{BB962C8B-B14F-4D97-AF65-F5344CB8AC3E}">
        <p14:creationId xmlns:p14="http://schemas.microsoft.com/office/powerpoint/2010/main" val="977979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5CDF9DE-C290-4B19-BE87-7412B785FCCD}"/>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data 2">
            <a:extLst>
              <a:ext uri="{FF2B5EF4-FFF2-40B4-BE49-F238E27FC236}">
                <a16:creationId xmlns:a16="http://schemas.microsoft.com/office/drawing/2014/main" id="{0AC4560F-8F61-4A5B-A6B2-2210F9D4B5B6}"/>
              </a:ext>
            </a:extLst>
          </p:cNvPr>
          <p:cNvSpPr>
            <a:spLocks noGrp="1"/>
          </p:cNvSpPr>
          <p:nvPr>
            <p:ph type="dt" sz="half" idx="10"/>
          </p:nvPr>
        </p:nvSpPr>
        <p:spPr/>
        <p:txBody>
          <a:bodyPr/>
          <a:lstStyle/>
          <a:p>
            <a:fld id="{4D5DF629-D18D-4665-BB7C-2C4FDB0F53A8}" type="datetimeFigureOut">
              <a:rPr lang="en-GB" smtClean="0"/>
              <a:t>06/06/2021</a:t>
            </a:fld>
            <a:endParaRPr lang="en-GB"/>
          </a:p>
        </p:txBody>
      </p:sp>
      <p:sp>
        <p:nvSpPr>
          <p:cNvPr id="4" name="Segnaposto piè di pagina 3">
            <a:extLst>
              <a:ext uri="{FF2B5EF4-FFF2-40B4-BE49-F238E27FC236}">
                <a16:creationId xmlns:a16="http://schemas.microsoft.com/office/drawing/2014/main" id="{D120CB2A-1785-4252-A01F-2C84D93C21CD}"/>
              </a:ext>
            </a:extLst>
          </p:cNvPr>
          <p:cNvSpPr>
            <a:spLocks noGrp="1"/>
          </p:cNvSpPr>
          <p:nvPr>
            <p:ph type="ftr" sz="quarter" idx="11"/>
          </p:nvPr>
        </p:nvSpPr>
        <p:spPr/>
        <p:txBody>
          <a:bodyPr/>
          <a:lstStyle/>
          <a:p>
            <a:endParaRPr lang="en-GB"/>
          </a:p>
        </p:txBody>
      </p:sp>
      <p:sp>
        <p:nvSpPr>
          <p:cNvPr id="5" name="Segnaposto numero diapositiva 4">
            <a:extLst>
              <a:ext uri="{FF2B5EF4-FFF2-40B4-BE49-F238E27FC236}">
                <a16:creationId xmlns:a16="http://schemas.microsoft.com/office/drawing/2014/main" id="{8796E89C-1064-49C3-AF86-28934D372D51}"/>
              </a:ext>
            </a:extLst>
          </p:cNvPr>
          <p:cNvSpPr>
            <a:spLocks noGrp="1"/>
          </p:cNvSpPr>
          <p:nvPr>
            <p:ph type="sldNum" sz="quarter" idx="12"/>
          </p:nvPr>
        </p:nvSpPr>
        <p:spPr/>
        <p:txBody>
          <a:bodyPr/>
          <a:lstStyle/>
          <a:p>
            <a:fld id="{1FB1066A-9868-4C12-A0B9-B0125A1A21DB}" type="slidenum">
              <a:rPr lang="en-GB" smtClean="0"/>
              <a:t>‹Nº›</a:t>
            </a:fld>
            <a:endParaRPr lang="en-GB"/>
          </a:p>
        </p:txBody>
      </p:sp>
    </p:spTree>
    <p:extLst>
      <p:ext uri="{BB962C8B-B14F-4D97-AF65-F5344CB8AC3E}">
        <p14:creationId xmlns:p14="http://schemas.microsoft.com/office/powerpoint/2010/main" val="39128889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F2871987-D46A-4284-AFC8-37A55DE08612}"/>
              </a:ext>
            </a:extLst>
          </p:cNvPr>
          <p:cNvSpPr>
            <a:spLocks noGrp="1"/>
          </p:cNvSpPr>
          <p:nvPr>
            <p:ph type="dt" sz="half" idx="10"/>
          </p:nvPr>
        </p:nvSpPr>
        <p:spPr/>
        <p:txBody>
          <a:bodyPr/>
          <a:lstStyle/>
          <a:p>
            <a:fld id="{4D5DF629-D18D-4665-BB7C-2C4FDB0F53A8}" type="datetimeFigureOut">
              <a:rPr lang="en-GB" smtClean="0"/>
              <a:t>06/06/2021</a:t>
            </a:fld>
            <a:endParaRPr lang="en-GB"/>
          </a:p>
        </p:txBody>
      </p:sp>
      <p:sp>
        <p:nvSpPr>
          <p:cNvPr id="3" name="Segnaposto piè di pagina 2">
            <a:extLst>
              <a:ext uri="{FF2B5EF4-FFF2-40B4-BE49-F238E27FC236}">
                <a16:creationId xmlns:a16="http://schemas.microsoft.com/office/drawing/2014/main" id="{7F4A719C-3D67-48F9-9544-89A449D288A5}"/>
              </a:ext>
            </a:extLst>
          </p:cNvPr>
          <p:cNvSpPr>
            <a:spLocks noGrp="1"/>
          </p:cNvSpPr>
          <p:nvPr>
            <p:ph type="ftr" sz="quarter" idx="11"/>
          </p:nvPr>
        </p:nvSpPr>
        <p:spPr/>
        <p:txBody>
          <a:bodyPr/>
          <a:lstStyle/>
          <a:p>
            <a:endParaRPr lang="en-GB"/>
          </a:p>
        </p:txBody>
      </p:sp>
      <p:sp>
        <p:nvSpPr>
          <p:cNvPr id="4" name="Segnaposto numero diapositiva 3">
            <a:extLst>
              <a:ext uri="{FF2B5EF4-FFF2-40B4-BE49-F238E27FC236}">
                <a16:creationId xmlns:a16="http://schemas.microsoft.com/office/drawing/2014/main" id="{B13E7D67-50EF-462F-81D5-3CD422FA29FA}"/>
              </a:ext>
            </a:extLst>
          </p:cNvPr>
          <p:cNvSpPr>
            <a:spLocks noGrp="1"/>
          </p:cNvSpPr>
          <p:nvPr>
            <p:ph type="sldNum" sz="quarter" idx="12"/>
          </p:nvPr>
        </p:nvSpPr>
        <p:spPr/>
        <p:txBody>
          <a:bodyPr/>
          <a:lstStyle/>
          <a:p>
            <a:fld id="{1FB1066A-9868-4C12-A0B9-B0125A1A21DB}" type="slidenum">
              <a:rPr lang="en-GB" smtClean="0"/>
              <a:t>‹Nº›</a:t>
            </a:fld>
            <a:endParaRPr lang="en-GB"/>
          </a:p>
        </p:txBody>
      </p:sp>
    </p:spTree>
    <p:extLst>
      <p:ext uri="{BB962C8B-B14F-4D97-AF65-F5344CB8AC3E}">
        <p14:creationId xmlns:p14="http://schemas.microsoft.com/office/powerpoint/2010/main" val="10540362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FDE1A60-0CC5-4D6A-BC77-61EB9F6AE899}"/>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C539465E-79B1-48B4-B7B7-65A1119AD88B}"/>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testo 3">
            <a:extLst>
              <a:ext uri="{FF2B5EF4-FFF2-40B4-BE49-F238E27FC236}">
                <a16:creationId xmlns:a16="http://schemas.microsoft.com/office/drawing/2014/main" id="{7700BDD5-5B0C-4E8D-9CE5-8333E3FC9E9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DAF2EF88-75FD-4894-8E3D-716B38106E8B}"/>
              </a:ext>
            </a:extLst>
          </p:cNvPr>
          <p:cNvSpPr>
            <a:spLocks noGrp="1"/>
          </p:cNvSpPr>
          <p:nvPr>
            <p:ph type="dt" sz="half" idx="10"/>
          </p:nvPr>
        </p:nvSpPr>
        <p:spPr/>
        <p:txBody>
          <a:bodyPr/>
          <a:lstStyle/>
          <a:p>
            <a:fld id="{4D5DF629-D18D-4665-BB7C-2C4FDB0F53A8}" type="datetimeFigureOut">
              <a:rPr lang="en-GB" smtClean="0"/>
              <a:t>06/06/2021</a:t>
            </a:fld>
            <a:endParaRPr lang="en-GB"/>
          </a:p>
        </p:txBody>
      </p:sp>
      <p:sp>
        <p:nvSpPr>
          <p:cNvPr id="6" name="Segnaposto piè di pagina 5">
            <a:extLst>
              <a:ext uri="{FF2B5EF4-FFF2-40B4-BE49-F238E27FC236}">
                <a16:creationId xmlns:a16="http://schemas.microsoft.com/office/drawing/2014/main" id="{943DF637-8D6B-44F8-B659-EA2A0BD34102}"/>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11C1A7F6-BF82-44D2-A2D0-F73E27957431}"/>
              </a:ext>
            </a:extLst>
          </p:cNvPr>
          <p:cNvSpPr>
            <a:spLocks noGrp="1"/>
          </p:cNvSpPr>
          <p:nvPr>
            <p:ph type="sldNum" sz="quarter" idx="12"/>
          </p:nvPr>
        </p:nvSpPr>
        <p:spPr/>
        <p:txBody>
          <a:bodyPr/>
          <a:lstStyle/>
          <a:p>
            <a:fld id="{1FB1066A-9868-4C12-A0B9-B0125A1A21DB}" type="slidenum">
              <a:rPr lang="en-GB" smtClean="0"/>
              <a:t>‹Nº›</a:t>
            </a:fld>
            <a:endParaRPr lang="en-GB"/>
          </a:p>
        </p:txBody>
      </p:sp>
    </p:spTree>
    <p:extLst>
      <p:ext uri="{BB962C8B-B14F-4D97-AF65-F5344CB8AC3E}">
        <p14:creationId xmlns:p14="http://schemas.microsoft.com/office/powerpoint/2010/main" val="22942859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0D48BE-7A48-4876-95F5-80162DB27315}"/>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GB"/>
          </a:p>
        </p:txBody>
      </p:sp>
      <p:sp>
        <p:nvSpPr>
          <p:cNvPr id="3" name="Segnaposto immagine 2">
            <a:extLst>
              <a:ext uri="{FF2B5EF4-FFF2-40B4-BE49-F238E27FC236}">
                <a16:creationId xmlns:a16="http://schemas.microsoft.com/office/drawing/2014/main" id="{29421882-C6B6-4EEB-B23D-5BCCA26812ED}"/>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Segnaposto testo 3">
            <a:extLst>
              <a:ext uri="{FF2B5EF4-FFF2-40B4-BE49-F238E27FC236}">
                <a16:creationId xmlns:a16="http://schemas.microsoft.com/office/drawing/2014/main" id="{A0B77D7B-9B4D-4384-AB5D-B16F84FF4A1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B2BFD62C-447D-41BA-8E06-AFA6F404C705}"/>
              </a:ext>
            </a:extLst>
          </p:cNvPr>
          <p:cNvSpPr>
            <a:spLocks noGrp="1"/>
          </p:cNvSpPr>
          <p:nvPr>
            <p:ph type="dt" sz="half" idx="10"/>
          </p:nvPr>
        </p:nvSpPr>
        <p:spPr/>
        <p:txBody>
          <a:bodyPr/>
          <a:lstStyle/>
          <a:p>
            <a:fld id="{4D5DF629-D18D-4665-BB7C-2C4FDB0F53A8}" type="datetimeFigureOut">
              <a:rPr lang="en-GB" smtClean="0"/>
              <a:t>06/06/2021</a:t>
            </a:fld>
            <a:endParaRPr lang="en-GB"/>
          </a:p>
        </p:txBody>
      </p:sp>
      <p:sp>
        <p:nvSpPr>
          <p:cNvPr id="6" name="Segnaposto piè di pagina 5">
            <a:extLst>
              <a:ext uri="{FF2B5EF4-FFF2-40B4-BE49-F238E27FC236}">
                <a16:creationId xmlns:a16="http://schemas.microsoft.com/office/drawing/2014/main" id="{BDFC271C-DF4F-4C0B-9DCB-686A0298608A}"/>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4D80EC47-B55D-4EBB-94C7-255F2DD4B07C}"/>
              </a:ext>
            </a:extLst>
          </p:cNvPr>
          <p:cNvSpPr>
            <a:spLocks noGrp="1"/>
          </p:cNvSpPr>
          <p:nvPr>
            <p:ph type="sldNum" sz="quarter" idx="12"/>
          </p:nvPr>
        </p:nvSpPr>
        <p:spPr/>
        <p:txBody>
          <a:bodyPr/>
          <a:lstStyle/>
          <a:p>
            <a:fld id="{1FB1066A-9868-4C12-A0B9-B0125A1A21DB}" type="slidenum">
              <a:rPr lang="en-GB" smtClean="0"/>
              <a:t>‹Nº›</a:t>
            </a:fld>
            <a:endParaRPr lang="en-GB"/>
          </a:p>
        </p:txBody>
      </p:sp>
    </p:spTree>
    <p:extLst>
      <p:ext uri="{BB962C8B-B14F-4D97-AF65-F5344CB8AC3E}">
        <p14:creationId xmlns:p14="http://schemas.microsoft.com/office/powerpoint/2010/main" val="5449392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7937B88-2323-4F99-A65E-BEA32652D69F}"/>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testo verticale 2">
            <a:extLst>
              <a:ext uri="{FF2B5EF4-FFF2-40B4-BE49-F238E27FC236}">
                <a16:creationId xmlns:a16="http://schemas.microsoft.com/office/drawing/2014/main" id="{D58C7031-7D64-49FE-BC56-960E68514C81}"/>
              </a:ext>
            </a:extLst>
          </p:cNvPr>
          <p:cNvSpPr>
            <a:spLocks noGrp="1"/>
          </p:cNvSpPr>
          <p:nvPr>
            <p:ph type="body" orient="vert" idx="1"/>
          </p:nvPr>
        </p:nvSpPr>
        <p:spPr>
          <a:xfrm>
            <a:off x="838200" y="1825625"/>
            <a:ext cx="10515600" cy="4351338"/>
          </a:xfrm>
          <a:prstGeom prst="rect">
            <a:avLst/>
          </a:prstGeo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1B9DABEA-5E1B-4871-9983-9D5B528B31E7}"/>
              </a:ext>
            </a:extLst>
          </p:cNvPr>
          <p:cNvSpPr>
            <a:spLocks noGrp="1"/>
          </p:cNvSpPr>
          <p:nvPr>
            <p:ph type="dt" sz="half" idx="10"/>
          </p:nvPr>
        </p:nvSpPr>
        <p:spPr/>
        <p:txBody>
          <a:bodyPr/>
          <a:lstStyle/>
          <a:p>
            <a:fld id="{4D5DF629-D18D-4665-BB7C-2C4FDB0F53A8}" type="datetimeFigureOut">
              <a:rPr lang="en-GB" smtClean="0"/>
              <a:t>06/06/2021</a:t>
            </a:fld>
            <a:endParaRPr lang="en-GB"/>
          </a:p>
        </p:txBody>
      </p:sp>
      <p:sp>
        <p:nvSpPr>
          <p:cNvPr id="5" name="Segnaposto piè di pagina 4">
            <a:extLst>
              <a:ext uri="{FF2B5EF4-FFF2-40B4-BE49-F238E27FC236}">
                <a16:creationId xmlns:a16="http://schemas.microsoft.com/office/drawing/2014/main" id="{3D3324A4-D365-4FBE-81D6-56CAA4A28D8B}"/>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4B4402BE-2C1F-4BAE-9D26-2EA230824C24}"/>
              </a:ext>
            </a:extLst>
          </p:cNvPr>
          <p:cNvSpPr>
            <a:spLocks noGrp="1"/>
          </p:cNvSpPr>
          <p:nvPr>
            <p:ph type="sldNum" sz="quarter" idx="12"/>
          </p:nvPr>
        </p:nvSpPr>
        <p:spPr/>
        <p:txBody>
          <a:bodyPr/>
          <a:lstStyle/>
          <a:p>
            <a:fld id="{1FB1066A-9868-4C12-A0B9-B0125A1A21DB}" type="slidenum">
              <a:rPr lang="en-GB" smtClean="0"/>
              <a:t>‹Nº›</a:t>
            </a:fld>
            <a:endParaRPr lang="en-GB"/>
          </a:p>
        </p:txBody>
      </p:sp>
    </p:spTree>
    <p:extLst>
      <p:ext uri="{BB962C8B-B14F-4D97-AF65-F5344CB8AC3E}">
        <p14:creationId xmlns:p14="http://schemas.microsoft.com/office/powerpoint/2010/main" val="31928657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F5DC0EA5-D7FD-4B33-ABAC-3F255256F621}"/>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endParaRPr lang="en-GB"/>
          </a:p>
        </p:txBody>
      </p:sp>
      <p:sp>
        <p:nvSpPr>
          <p:cNvPr id="3" name="Segnaposto testo verticale 2">
            <a:extLst>
              <a:ext uri="{FF2B5EF4-FFF2-40B4-BE49-F238E27FC236}">
                <a16:creationId xmlns:a16="http://schemas.microsoft.com/office/drawing/2014/main" id="{18167851-E6B7-41A0-8D96-CD6EDD506629}"/>
              </a:ext>
            </a:extLst>
          </p:cNvPr>
          <p:cNvSpPr>
            <a:spLocks noGrp="1"/>
          </p:cNvSpPr>
          <p:nvPr>
            <p:ph type="body" orient="vert" idx="1"/>
          </p:nvPr>
        </p:nvSpPr>
        <p:spPr>
          <a:xfrm>
            <a:off x="838200" y="365125"/>
            <a:ext cx="7734300" cy="5811838"/>
          </a:xfrm>
          <a:prstGeom prst="rect">
            <a:avLst/>
          </a:prstGeo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3E0D7CFA-7AB0-485C-A5AA-CC394168440C}"/>
              </a:ext>
            </a:extLst>
          </p:cNvPr>
          <p:cNvSpPr>
            <a:spLocks noGrp="1"/>
          </p:cNvSpPr>
          <p:nvPr>
            <p:ph type="dt" sz="half" idx="10"/>
          </p:nvPr>
        </p:nvSpPr>
        <p:spPr/>
        <p:txBody>
          <a:bodyPr/>
          <a:lstStyle/>
          <a:p>
            <a:fld id="{4D5DF629-D18D-4665-BB7C-2C4FDB0F53A8}" type="datetimeFigureOut">
              <a:rPr lang="en-GB" smtClean="0"/>
              <a:t>06/06/2021</a:t>
            </a:fld>
            <a:endParaRPr lang="en-GB"/>
          </a:p>
        </p:txBody>
      </p:sp>
      <p:sp>
        <p:nvSpPr>
          <p:cNvPr id="5" name="Segnaposto piè di pagina 4">
            <a:extLst>
              <a:ext uri="{FF2B5EF4-FFF2-40B4-BE49-F238E27FC236}">
                <a16:creationId xmlns:a16="http://schemas.microsoft.com/office/drawing/2014/main" id="{86FE3B09-D934-4DFC-BE4F-0415190FF9F2}"/>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744764C5-2718-4C18-B023-AF274199F391}"/>
              </a:ext>
            </a:extLst>
          </p:cNvPr>
          <p:cNvSpPr>
            <a:spLocks noGrp="1"/>
          </p:cNvSpPr>
          <p:nvPr>
            <p:ph type="sldNum" sz="quarter" idx="12"/>
          </p:nvPr>
        </p:nvSpPr>
        <p:spPr/>
        <p:txBody>
          <a:bodyPr/>
          <a:lstStyle/>
          <a:p>
            <a:fld id="{1FB1066A-9868-4C12-A0B9-B0125A1A21DB}" type="slidenum">
              <a:rPr lang="en-GB" smtClean="0"/>
              <a:t>‹Nº›</a:t>
            </a:fld>
            <a:endParaRPr lang="en-GB"/>
          </a:p>
        </p:txBody>
      </p:sp>
    </p:spTree>
    <p:extLst>
      <p:ext uri="{BB962C8B-B14F-4D97-AF65-F5344CB8AC3E}">
        <p14:creationId xmlns:p14="http://schemas.microsoft.com/office/powerpoint/2010/main" val="8459174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DD64D4C-E084-4352-A81C-BB8E3825DCA1}"/>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data 2">
            <a:extLst>
              <a:ext uri="{FF2B5EF4-FFF2-40B4-BE49-F238E27FC236}">
                <a16:creationId xmlns:a16="http://schemas.microsoft.com/office/drawing/2014/main" id="{262BD9F9-3D79-473E-B4BE-00F518BB5EA8}"/>
              </a:ext>
            </a:extLst>
          </p:cNvPr>
          <p:cNvSpPr>
            <a:spLocks noGrp="1"/>
          </p:cNvSpPr>
          <p:nvPr>
            <p:ph type="dt" sz="half" idx="10"/>
          </p:nvPr>
        </p:nvSpPr>
        <p:spPr/>
        <p:txBody>
          <a:bodyPr/>
          <a:lstStyle/>
          <a:p>
            <a:fld id="{4D5DF629-D18D-4665-BB7C-2C4FDB0F53A8}" type="datetimeFigureOut">
              <a:rPr lang="en-GB" smtClean="0"/>
              <a:t>06/06/2021</a:t>
            </a:fld>
            <a:endParaRPr lang="en-GB"/>
          </a:p>
        </p:txBody>
      </p:sp>
      <p:sp>
        <p:nvSpPr>
          <p:cNvPr id="4" name="Segnaposto piè di pagina 3">
            <a:extLst>
              <a:ext uri="{FF2B5EF4-FFF2-40B4-BE49-F238E27FC236}">
                <a16:creationId xmlns:a16="http://schemas.microsoft.com/office/drawing/2014/main" id="{E01ACC81-2B37-4D11-9F98-39F870281758}"/>
              </a:ext>
            </a:extLst>
          </p:cNvPr>
          <p:cNvSpPr>
            <a:spLocks noGrp="1"/>
          </p:cNvSpPr>
          <p:nvPr>
            <p:ph type="ftr" sz="quarter" idx="11"/>
          </p:nvPr>
        </p:nvSpPr>
        <p:spPr/>
        <p:txBody>
          <a:bodyPr/>
          <a:lstStyle/>
          <a:p>
            <a:endParaRPr lang="en-GB"/>
          </a:p>
        </p:txBody>
      </p:sp>
      <p:sp>
        <p:nvSpPr>
          <p:cNvPr id="5" name="Segnaposto numero diapositiva 4">
            <a:extLst>
              <a:ext uri="{FF2B5EF4-FFF2-40B4-BE49-F238E27FC236}">
                <a16:creationId xmlns:a16="http://schemas.microsoft.com/office/drawing/2014/main" id="{9723E9EF-E23F-40A2-B1CE-AE7CAA2491DF}"/>
              </a:ext>
            </a:extLst>
          </p:cNvPr>
          <p:cNvSpPr>
            <a:spLocks noGrp="1"/>
          </p:cNvSpPr>
          <p:nvPr>
            <p:ph type="sldNum" sz="quarter" idx="12"/>
          </p:nvPr>
        </p:nvSpPr>
        <p:spPr/>
        <p:txBody>
          <a:bodyPr/>
          <a:lstStyle/>
          <a:p>
            <a:fld id="{1FB1066A-9868-4C12-A0B9-B0125A1A21DB}" type="slidenum">
              <a:rPr lang="en-GB" smtClean="0"/>
              <a:t>‹Nº›</a:t>
            </a:fld>
            <a:endParaRPr lang="en-GB"/>
          </a:p>
        </p:txBody>
      </p:sp>
    </p:spTree>
    <p:extLst>
      <p:ext uri="{BB962C8B-B14F-4D97-AF65-F5344CB8AC3E}">
        <p14:creationId xmlns:p14="http://schemas.microsoft.com/office/powerpoint/2010/main" val="1512549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8352739-E243-4638-BBC7-606A955281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C026E547-6990-43C9-A3C5-6CEF63EB03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2B68458E-6B9C-4508-B7F4-E718998595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5145FB-52F4-4097-A0AD-5E740BE1EB1D}" type="datetimeFigureOut">
              <a:rPr lang="en-GB" smtClean="0"/>
              <a:t>06/06/2021</a:t>
            </a:fld>
            <a:endParaRPr lang="en-GB"/>
          </a:p>
        </p:txBody>
      </p:sp>
      <p:sp>
        <p:nvSpPr>
          <p:cNvPr id="5" name="Marcador de pie de página 4">
            <a:extLst>
              <a:ext uri="{FF2B5EF4-FFF2-40B4-BE49-F238E27FC236}">
                <a16:creationId xmlns:a16="http://schemas.microsoft.com/office/drawing/2014/main" id="{612FB042-AC12-4B8E-8D88-80DB530AAA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Marcador de número de diapositiva 5">
            <a:extLst>
              <a:ext uri="{FF2B5EF4-FFF2-40B4-BE49-F238E27FC236}">
                <a16:creationId xmlns:a16="http://schemas.microsoft.com/office/drawing/2014/main" id="{D51963F5-6418-4A7F-ADC5-22E6E18E85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FDBF33-0E6F-4840-A509-CCFAF692DA55}" type="slidenum">
              <a:rPr lang="en-GB" smtClean="0"/>
              <a:t>‹Nº›</a:t>
            </a:fld>
            <a:endParaRPr lang="en-GB"/>
          </a:p>
        </p:txBody>
      </p:sp>
    </p:spTree>
    <p:extLst>
      <p:ext uri="{BB962C8B-B14F-4D97-AF65-F5344CB8AC3E}">
        <p14:creationId xmlns:p14="http://schemas.microsoft.com/office/powerpoint/2010/main" val="38419084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34736D1F-1067-457E-AA85-A5B58375C0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51E801D0-0A7E-41A2-86FC-34993FC50F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D51D3AFF-A8A0-470E-9530-731EB6AEB6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5DF629-D18D-4665-BB7C-2C4FDB0F53A8}" type="datetimeFigureOut">
              <a:rPr lang="en-GB" smtClean="0"/>
              <a:t>06/06/2021</a:t>
            </a:fld>
            <a:endParaRPr lang="en-GB"/>
          </a:p>
        </p:txBody>
      </p:sp>
      <p:sp>
        <p:nvSpPr>
          <p:cNvPr id="5" name="Segnaposto piè di pagina 4">
            <a:extLst>
              <a:ext uri="{FF2B5EF4-FFF2-40B4-BE49-F238E27FC236}">
                <a16:creationId xmlns:a16="http://schemas.microsoft.com/office/drawing/2014/main" id="{21083D6D-E635-452E-B4E6-2CBB0B647F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egnaposto numero diapositiva 5">
            <a:extLst>
              <a:ext uri="{FF2B5EF4-FFF2-40B4-BE49-F238E27FC236}">
                <a16:creationId xmlns:a16="http://schemas.microsoft.com/office/drawing/2014/main" id="{B49EEF4A-B882-4918-8203-874E8CDFBC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B1066A-9868-4C12-A0B9-B0125A1A21DB}" type="slidenum">
              <a:rPr lang="en-GB" smtClean="0"/>
              <a:t>‹Nº›</a:t>
            </a:fld>
            <a:endParaRPr lang="en-GB"/>
          </a:p>
        </p:txBody>
      </p:sp>
    </p:spTree>
    <p:extLst>
      <p:ext uri="{BB962C8B-B14F-4D97-AF65-F5344CB8AC3E}">
        <p14:creationId xmlns:p14="http://schemas.microsoft.com/office/powerpoint/2010/main" val="15719608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AC539386-4C5E-4873-B699-A50F26519AA0}"/>
              </a:ext>
            </a:extLst>
          </p:cNvPr>
          <p:cNvPicPr>
            <a:picLocks noChangeAspect="1"/>
          </p:cNvPicPr>
          <p:nvPr/>
        </p:nvPicPr>
        <p:blipFill>
          <a:blip r:embed="rId2"/>
          <a:stretch>
            <a:fillRect/>
          </a:stretch>
        </p:blipFill>
        <p:spPr>
          <a:xfrm>
            <a:off x="3057525" y="1152525"/>
            <a:ext cx="6076950" cy="4552950"/>
          </a:xfrm>
          <a:prstGeom prst="rect">
            <a:avLst/>
          </a:prstGeom>
        </p:spPr>
      </p:pic>
    </p:spTree>
    <p:extLst>
      <p:ext uri="{BB962C8B-B14F-4D97-AF65-F5344CB8AC3E}">
        <p14:creationId xmlns:p14="http://schemas.microsoft.com/office/powerpoint/2010/main" val="4171989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A033C8C3-915A-4C95-9CED-0B9D5C6F5D55}"/>
              </a:ext>
            </a:extLst>
          </p:cNvPr>
          <p:cNvPicPr>
            <a:picLocks noChangeAspect="1"/>
          </p:cNvPicPr>
          <p:nvPr/>
        </p:nvPicPr>
        <p:blipFill rotWithShape="1">
          <a:blip r:embed="rId2">
            <a:clrChange>
              <a:clrFrom>
                <a:srgbClr val="EAEAEA"/>
              </a:clrFrom>
              <a:clrTo>
                <a:srgbClr val="EAEAEA">
                  <a:alpha val="0"/>
                </a:srgbClr>
              </a:clrTo>
            </a:clrChange>
          </a:blip>
          <a:srcRect t="41041" r="7714"/>
          <a:stretch/>
        </p:blipFill>
        <p:spPr>
          <a:xfrm>
            <a:off x="4858190" y="107838"/>
            <a:ext cx="3038475" cy="1341793"/>
          </a:xfrm>
          <a:prstGeom prst="rect">
            <a:avLst/>
          </a:prstGeom>
        </p:spPr>
      </p:pic>
      <p:pic>
        <p:nvPicPr>
          <p:cNvPr id="5" name="Imagen 4">
            <a:extLst>
              <a:ext uri="{FF2B5EF4-FFF2-40B4-BE49-F238E27FC236}">
                <a16:creationId xmlns:a16="http://schemas.microsoft.com/office/drawing/2014/main" id="{0E7D89C4-9B00-4B8B-AD84-42848418F6B9}"/>
              </a:ext>
            </a:extLst>
          </p:cNvPr>
          <p:cNvPicPr>
            <a:picLocks noChangeAspect="1"/>
          </p:cNvPicPr>
          <p:nvPr/>
        </p:nvPicPr>
        <p:blipFill rotWithShape="1">
          <a:blip r:embed="rId3">
            <a:clrChange>
              <a:clrFrom>
                <a:srgbClr val="ECECEC"/>
              </a:clrFrom>
              <a:clrTo>
                <a:srgbClr val="ECECEC">
                  <a:alpha val="0"/>
                </a:srgbClr>
              </a:clrTo>
            </a:clrChange>
          </a:blip>
          <a:srcRect t="9466" r="13559"/>
          <a:stretch/>
        </p:blipFill>
        <p:spPr>
          <a:xfrm>
            <a:off x="3343799" y="-169837"/>
            <a:ext cx="2025443" cy="1897142"/>
          </a:xfrm>
          <a:prstGeom prst="rect">
            <a:avLst/>
          </a:prstGeom>
        </p:spPr>
      </p:pic>
      <p:sp>
        <p:nvSpPr>
          <p:cNvPr id="2" name="CuadroTexto 1">
            <a:extLst>
              <a:ext uri="{FF2B5EF4-FFF2-40B4-BE49-F238E27FC236}">
                <a16:creationId xmlns:a16="http://schemas.microsoft.com/office/drawing/2014/main" id="{A84B6853-31A6-4202-98C3-2449A82A43EE}"/>
              </a:ext>
            </a:extLst>
          </p:cNvPr>
          <p:cNvSpPr txBox="1"/>
          <p:nvPr/>
        </p:nvSpPr>
        <p:spPr>
          <a:xfrm>
            <a:off x="9186203" y="6443662"/>
            <a:ext cx="2827606" cy="369332"/>
          </a:xfrm>
          <a:prstGeom prst="rect">
            <a:avLst/>
          </a:prstGeom>
          <a:noFill/>
        </p:spPr>
        <p:txBody>
          <a:bodyPr wrap="square" rtlCol="0">
            <a:spAutoFit/>
          </a:bodyPr>
          <a:lstStyle/>
          <a:p>
            <a:r>
              <a:rPr lang="es-419" dirty="0" err="1"/>
              <a:t>Fonte</a:t>
            </a:r>
            <a:r>
              <a:rPr lang="es-419" dirty="0"/>
              <a:t> adgblog.it</a:t>
            </a:r>
            <a:endParaRPr lang="en-GB" dirty="0"/>
          </a:p>
        </p:txBody>
      </p:sp>
      <p:sp>
        <p:nvSpPr>
          <p:cNvPr id="7" name="CuadroTexto 6">
            <a:extLst>
              <a:ext uri="{FF2B5EF4-FFF2-40B4-BE49-F238E27FC236}">
                <a16:creationId xmlns:a16="http://schemas.microsoft.com/office/drawing/2014/main" id="{7556536C-579B-4737-9664-602A2AC7C425}"/>
              </a:ext>
            </a:extLst>
          </p:cNvPr>
          <p:cNvSpPr txBox="1"/>
          <p:nvPr/>
        </p:nvSpPr>
        <p:spPr>
          <a:xfrm>
            <a:off x="178191" y="1487183"/>
            <a:ext cx="12013809" cy="5262979"/>
          </a:xfrm>
          <a:prstGeom prst="rect">
            <a:avLst/>
          </a:prstGeom>
          <a:noFill/>
        </p:spPr>
        <p:txBody>
          <a:bodyPr wrap="square">
            <a:spAutoFit/>
          </a:bodyPr>
          <a:lstStyle/>
          <a:p>
            <a:r>
              <a:rPr lang="it-IT" sz="1600" dirty="0"/>
              <a:t>Inserisci le parole al posto giusto:</a:t>
            </a:r>
          </a:p>
          <a:p>
            <a:pPr algn="ctr"/>
            <a:r>
              <a:rPr lang="it-IT" sz="1600" b="1" dirty="0"/>
              <a:t>“tu” – chiave – giornale – casa – soldo – fanciulla – fiamma – affitto – amici – porta – porta</a:t>
            </a:r>
          </a:p>
          <a:p>
            <a:endParaRPr lang="it-IT" sz="1600" dirty="0"/>
          </a:p>
          <a:p>
            <a:r>
              <a:rPr lang="it-IT" sz="1600" dirty="0"/>
              <a:t>Quadro I, In soffitta.</a:t>
            </a:r>
          </a:p>
          <a:p>
            <a:r>
              <a:rPr lang="it-IT" sz="1600" dirty="0"/>
              <a:t>La vigilia di Natale. Il pittore Marcello, che sta dipingendo un Mar Rosso, e il poeta Rodolfo tentano di scaldarsi con la ______________ di un caminetto che alimentano di volta in volta con il legno di una sedia e la carta di un poema scritto da quest’ultimo. Giunge il filosofo Colline, che si unisce agli _______________. Infine il musicista </a:t>
            </a:r>
            <a:r>
              <a:rPr lang="it-IT" sz="1600" dirty="0" err="1"/>
              <a:t>Schaunard</a:t>
            </a:r>
            <a:r>
              <a:rPr lang="it-IT" sz="1600" dirty="0"/>
              <a:t> entra trionfante con un cesto pieno di cibo e la notizia di aver finalmente guadagnato qualche _____________. I festeggiamenti sono interrotti dall’inaspettata visita di </a:t>
            </a:r>
            <a:r>
              <a:rPr lang="it-IT" sz="1600" dirty="0" err="1"/>
              <a:t>Benoît</a:t>
            </a:r>
            <a:r>
              <a:rPr lang="it-IT" sz="1600" dirty="0"/>
              <a:t>, il padrone di casa venuto a reclamare l’____________, che però viene liquidato con uno stratagemma. È quasi sera e i quattro bohémiens decidono di andare al caffè di Momus. Rodolfo si attarda un po’ in casa, promettendo di raggiungerli appena finito l’articolo di fondo per il _________________ “Il Castoro”.</a:t>
            </a:r>
          </a:p>
          <a:p>
            <a:r>
              <a:rPr lang="it-IT" sz="1600" dirty="0"/>
              <a:t>Rimasto solo, Rodolfo sente bussare alla ____________. Una voce femminile chiede di poter entrare. È Mimì, giovine vicina di casa: le si è spento il lume e cerca una porta ______________ per poterlo riaccendere. Una volta riacceso il lume, la ragazza si sente male: è il primo sintomo della tisi. Quando gira per andarsene, si accorge di aver perso la ____________ della stanza: inginocchiati sul pavimento, al buio (entrambi i lumi si sono spenti), i due iniziano a cercarla. Rodolfo la trova per primo ma la nasconde in una tasca, desideroso di passare ancora un po’ di tempo con Mimì e di conoscerla meglio. Quando la sua mano incontra quella di Mimì (“Che gelida manina”), il poeta chiede alla ________________ di parlargli di lei. Mimì gli confida d’essere una giovane ricamatrice e di vivere sola, ricamando fiori finti (“Sì, mi chiamano Mimì”).</a:t>
            </a:r>
          </a:p>
          <a:p>
            <a:r>
              <a:rPr lang="it-IT" sz="1600" dirty="0"/>
              <a:t>L’idillio dei due giovani, ormai ad un passo dal dichiararsi reciproco amore, viene interrotto dagli amici che, dalla strada, reclamano Rodolfo. Il poeta vorrebbe restare in __________ con la giovane, ma Mimì propone di accompagnarlo e i due, che dal “voi” formale del dialogo precedente, sono passati al __________ degli innamorati, inneggiando all’amore (“Amor, amor”) lasciano insieme la soffitta alla volta del caffè Momus.</a:t>
            </a:r>
            <a:endParaRPr lang="en-GB" sz="1600" dirty="0"/>
          </a:p>
        </p:txBody>
      </p:sp>
    </p:spTree>
    <p:extLst>
      <p:ext uri="{BB962C8B-B14F-4D97-AF65-F5344CB8AC3E}">
        <p14:creationId xmlns:p14="http://schemas.microsoft.com/office/powerpoint/2010/main" val="2871506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A033C8C3-915A-4C95-9CED-0B9D5C6F5D55}"/>
              </a:ext>
            </a:extLst>
          </p:cNvPr>
          <p:cNvPicPr>
            <a:picLocks noChangeAspect="1"/>
          </p:cNvPicPr>
          <p:nvPr/>
        </p:nvPicPr>
        <p:blipFill rotWithShape="1">
          <a:blip r:embed="rId2">
            <a:clrChange>
              <a:clrFrom>
                <a:srgbClr val="EAEAEA"/>
              </a:clrFrom>
              <a:clrTo>
                <a:srgbClr val="EAEAEA">
                  <a:alpha val="0"/>
                </a:srgbClr>
              </a:clrTo>
            </a:clrChange>
          </a:blip>
          <a:srcRect t="41041" r="7714"/>
          <a:stretch/>
        </p:blipFill>
        <p:spPr>
          <a:xfrm>
            <a:off x="4928528" y="277675"/>
            <a:ext cx="3038475" cy="1341793"/>
          </a:xfrm>
          <a:prstGeom prst="rect">
            <a:avLst/>
          </a:prstGeom>
        </p:spPr>
      </p:pic>
      <p:pic>
        <p:nvPicPr>
          <p:cNvPr id="5" name="Imagen 4">
            <a:extLst>
              <a:ext uri="{FF2B5EF4-FFF2-40B4-BE49-F238E27FC236}">
                <a16:creationId xmlns:a16="http://schemas.microsoft.com/office/drawing/2014/main" id="{0E7D89C4-9B00-4B8B-AD84-42848418F6B9}"/>
              </a:ext>
            </a:extLst>
          </p:cNvPr>
          <p:cNvPicPr>
            <a:picLocks noChangeAspect="1"/>
          </p:cNvPicPr>
          <p:nvPr/>
        </p:nvPicPr>
        <p:blipFill rotWithShape="1">
          <a:blip r:embed="rId3">
            <a:clrChange>
              <a:clrFrom>
                <a:srgbClr val="ECECEC"/>
              </a:clrFrom>
              <a:clrTo>
                <a:srgbClr val="ECECEC">
                  <a:alpha val="0"/>
                </a:srgbClr>
              </a:clrTo>
            </a:clrChange>
          </a:blip>
          <a:srcRect t="9466" r="13559"/>
          <a:stretch/>
        </p:blipFill>
        <p:spPr>
          <a:xfrm>
            <a:off x="3414137" y="0"/>
            <a:ext cx="2025443" cy="1897142"/>
          </a:xfrm>
          <a:prstGeom prst="rect">
            <a:avLst/>
          </a:prstGeom>
        </p:spPr>
      </p:pic>
      <p:sp>
        <p:nvSpPr>
          <p:cNvPr id="6" name="CuadroTexto 5">
            <a:extLst>
              <a:ext uri="{FF2B5EF4-FFF2-40B4-BE49-F238E27FC236}">
                <a16:creationId xmlns:a16="http://schemas.microsoft.com/office/drawing/2014/main" id="{C46FD362-A7C9-433C-9EC0-66AC13DA1A86}"/>
              </a:ext>
            </a:extLst>
          </p:cNvPr>
          <p:cNvSpPr txBox="1"/>
          <p:nvPr/>
        </p:nvSpPr>
        <p:spPr>
          <a:xfrm>
            <a:off x="9186203" y="6443662"/>
            <a:ext cx="2827606" cy="369332"/>
          </a:xfrm>
          <a:prstGeom prst="rect">
            <a:avLst/>
          </a:prstGeom>
          <a:noFill/>
        </p:spPr>
        <p:txBody>
          <a:bodyPr wrap="square" rtlCol="0">
            <a:spAutoFit/>
          </a:bodyPr>
          <a:lstStyle/>
          <a:p>
            <a:r>
              <a:rPr lang="es-419" dirty="0" err="1"/>
              <a:t>Fonte</a:t>
            </a:r>
            <a:r>
              <a:rPr lang="es-419" dirty="0"/>
              <a:t> adgblog.it</a:t>
            </a:r>
            <a:endParaRPr lang="en-GB" dirty="0"/>
          </a:p>
        </p:txBody>
      </p:sp>
      <p:sp>
        <p:nvSpPr>
          <p:cNvPr id="9" name="CuadroTexto 8">
            <a:extLst>
              <a:ext uri="{FF2B5EF4-FFF2-40B4-BE49-F238E27FC236}">
                <a16:creationId xmlns:a16="http://schemas.microsoft.com/office/drawing/2014/main" id="{02F1982F-6938-4D2E-8F3F-59F26BFAC0F6}"/>
              </a:ext>
            </a:extLst>
          </p:cNvPr>
          <p:cNvSpPr txBox="1"/>
          <p:nvPr/>
        </p:nvSpPr>
        <p:spPr>
          <a:xfrm>
            <a:off x="2024499" y="2098780"/>
            <a:ext cx="8575507" cy="3970318"/>
          </a:xfrm>
          <a:prstGeom prst="rect">
            <a:avLst/>
          </a:prstGeom>
          <a:noFill/>
        </p:spPr>
        <p:txBody>
          <a:bodyPr wrap="square">
            <a:spAutoFit/>
          </a:bodyPr>
          <a:lstStyle/>
          <a:p>
            <a:pPr algn="l">
              <a:buFont typeface="Arial" panose="020B0604020202020204" pitchFamily="34" charset="0"/>
              <a:buChar char="•"/>
            </a:pPr>
            <a:r>
              <a:rPr lang="it-IT" b="0" i="0" dirty="0">
                <a:solidFill>
                  <a:srgbClr val="000000"/>
                </a:solidFill>
                <a:effectLst/>
                <a:latin typeface="tahoma" panose="020B0604030504040204" pitchFamily="34" charset="0"/>
              </a:rPr>
              <a:t>Rimetti al presente i verbi in grassetto  e risolvi l’anagramma delle parole in maiuscolo.</a:t>
            </a:r>
          </a:p>
          <a:p>
            <a:pPr algn="l"/>
            <a:endParaRPr lang="it-IT" b="0" i="0" dirty="0">
              <a:solidFill>
                <a:srgbClr val="000000"/>
              </a:solidFill>
              <a:effectLst/>
              <a:latin typeface="tahoma" panose="020B0604030504040204" pitchFamily="34" charset="0"/>
            </a:endParaRPr>
          </a:p>
          <a:p>
            <a:pPr algn="l"/>
            <a:r>
              <a:rPr lang="it-IT" b="1" i="0" dirty="0">
                <a:solidFill>
                  <a:srgbClr val="993300"/>
                </a:solidFill>
                <a:effectLst/>
                <a:latin typeface="tahoma" panose="020B0604030504040204" pitchFamily="34" charset="0"/>
              </a:rPr>
              <a:t>Quadro II. Al caffè.</a:t>
            </a:r>
            <a:br>
              <a:rPr lang="it-IT" b="0" i="0" dirty="0">
                <a:solidFill>
                  <a:srgbClr val="000000"/>
                </a:solidFill>
                <a:effectLst/>
                <a:latin typeface="tahoma" panose="020B0604030504040204" pitchFamily="34" charset="0"/>
              </a:rPr>
            </a:br>
            <a:r>
              <a:rPr lang="it-IT" b="0" i="0" dirty="0">
                <a:solidFill>
                  <a:srgbClr val="000000"/>
                </a:solidFill>
                <a:effectLst/>
                <a:latin typeface="tahoma" panose="020B0604030504040204" pitchFamily="34" charset="0"/>
              </a:rPr>
              <a:t>Il caffè Momus. Rodolfo e Mimì </a:t>
            </a:r>
            <a:r>
              <a:rPr lang="it-IT" b="1" i="0" dirty="0">
                <a:solidFill>
                  <a:srgbClr val="000000"/>
                </a:solidFill>
                <a:effectLst/>
                <a:latin typeface="tahoma" panose="020B0604030504040204" pitchFamily="34" charset="0"/>
              </a:rPr>
              <a:t>raggiunsero</a:t>
            </a:r>
            <a:r>
              <a:rPr lang="it-IT" b="0" i="0" dirty="0">
                <a:solidFill>
                  <a:srgbClr val="000000"/>
                </a:solidFill>
                <a:effectLst/>
                <a:latin typeface="tahoma" panose="020B0604030504040204" pitchFamily="34" charset="0"/>
              </a:rPr>
              <a:t> gli altri </a:t>
            </a:r>
            <a:r>
              <a:rPr lang="it-IT" b="0" i="0" dirty="0" err="1">
                <a:solidFill>
                  <a:srgbClr val="000000"/>
                </a:solidFill>
                <a:effectLst/>
                <a:latin typeface="tahoma" panose="020B0604030504040204" pitchFamily="34" charset="0"/>
              </a:rPr>
              <a:t>bohèmien</a:t>
            </a:r>
            <a:r>
              <a:rPr lang="it-IT" b="0" i="0" dirty="0">
                <a:solidFill>
                  <a:srgbClr val="000000"/>
                </a:solidFill>
                <a:effectLst/>
                <a:latin typeface="tahoma" panose="020B0604030504040204" pitchFamily="34" charset="0"/>
              </a:rPr>
              <a:t>. Il poeta </a:t>
            </a:r>
            <a:r>
              <a:rPr lang="it-IT" b="1" i="0" dirty="0">
                <a:solidFill>
                  <a:srgbClr val="000000"/>
                </a:solidFill>
                <a:effectLst/>
                <a:latin typeface="tahoma" panose="020B0604030504040204" pitchFamily="34" charset="0"/>
              </a:rPr>
              <a:t>presentò</a:t>
            </a:r>
            <a:r>
              <a:rPr lang="it-IT" b="0" i="0" dirty="0">
                <a:solidFill>
                  <a:srgbClr val="000000"/>
                </a:solidFill>
                <a:effectLst/>
                <a:latin typeface="tahoma" panose="020B0604030504040204" pitchFamily="34" charset="0"/>
              </a:rPr>
              <a:t> la nuova arrivata agli amici e le </a:t>
            </a:r>
            <a:r>
              <a:rPr lang="it-IT" b="1" i="0" dirty="0">
                <a:solidFill>
                  <a:srgbClr val="000000"/>
                </a:solidFill>
                <a:effectLst/>
                <a:latin typeface="tahoma" panose="020B0604030504040204" pitchFamily="34" charset="0"/>
              </a:rPr>
              <a:t>regalò</a:t>
            </a:r>
            <a:r>
              <a:rPr lang="it-IT" b="0" i="0" dirty="0">
                <a:solidFill>
                  <a:srgbClr val="000000"/>
                </a:solidFill>
                <a:effectLst/>
                <a:latin typeface="tahoma" panose="020B0604030504040204" pitchFamily="34" charset="0"/>
              </a:rPr>
              <a:t> una cuffietta rosa. Al caffè si </a:t>
            </a:r>
            <a:r>
              <a:rPr lang="it-IT" b="1" i="0" dirty="0">
                <a:solidFill>
                  <a:srgbClr val="000000"/>
                </a:solidFill>
                <a:effectLst/>
                <a:latin typeface="tahoma" panose="020B0604030504040204" pitchFamily="34" charset="0"/>
              </a:rPr>
              <a:t>presentò</a:t>
            </a:r>
            <a:r>
              <a:rPr lang="it-IT" b="0" i="0" dirty="0">
                <a:solidFill>
                  <a:srgbClr val="000000"/>
                </a:solidFill>
                <a:effectLst/>
                <a:latin typeface="tahoma" panose="020B0604030504040204" pitchFamily="34" charset="0"/>
              </a:rPr>
              <a:t> anche Musetta, una vecchia MAFIAM di Marcello, che lei </a:t>
            </a:r>
            <a:r>
              <a:rPr lang="it-IT" b="1" i="0" dirty="0">
                <a:solidFill>
                  <a:srgbClr val="000000"/>
                </a:solidFill>
                <a:effectLst/>
                <a:latin typeface="tahoma" panose="020B0604030504040204" pitchFamily="34" charset="0"/>
              </a:rPr>
              <a:t>aveva</a:t>
            </a:r>
            <a:r>
              <a:rPr lang="it-IT" b="0" i="0" dirty="0">
                <a:solidFill>
                  <a:srgbClr val="000000"/>
                </a:solidFill>
                <a:effectLst/>
                <a:latin typeface="tahoma" panose="020B0604030504040204" pitchFamily="34" charset="0"/>
              </a:rPr>
              <a:t> lasciato per tentare nuove avventure, accompagnata dal vecchio e ricco </a:t>
            </a:r>
            <a:r>
              <a:rPr lang="it-IT" b="0" i="0" dirty="0" err="1">
                <a:solidFill>
                  <a:srgbClr val="000000"/>
                </a:solidFill>
                <a:effectLst/>
                <a:latin typeface="tahoma" panose="020B0604030504040204" pitchFamily="34" charset="0"/>
              </a:rPr>
              <a:t>Alcindoro</a:t>
            </a:r>
            <a:r>
              <a:rPr lang="it-IT" b="0" i="0" dirty="0">
                <a:solidFill>
                  <a:srgbClr val="000000"/>
                </a:solidFill>
                <a:effectLst/>
                <a:latin typeface="tahoma" panose="020B0604030504040204" pitchFamily="34" charset="0"/>
              </a:rPr>
              <a:t>. Riconosciuto Marcello, Musetta </a:t>
            </a:r>
            <a:r>
              <a:rPr lang="it-IT" b="1" i="0" dirty="0">
                <a:solidFill>
                  <a:srgbClr val="000000"/>
                </a:solidFill>
                <a:effectLst/>
                <a:latin typeface="tahoma" panose="020B0604030504040204" pitchFamily="34" charset="0"/>
              </a:rPr>
              <a:t>fece</a:t>
            </a:r>
            <a:r>
              <a:rPr lang="it-IT" b="0" i="0" dirty="0">
                <a:solidFill>
                  <a:srgbClr val="000000"/>
                </a:solidFill>
                <a:effectLst/>
                <a:latin typeface="tahoma" panose="020B0604030504040204" pitchFamily="34" charset="0"/>
              </a:rPr>
              <a:t> di tutto per attirare la sua ANETZITENO esibendosi (“Quando men vo’ “), facendo scenate ed infine cogliendo al volo un pretesto, il dolore al piede per una scarpetta troppo stretta, per scoprirsi la caviglia. Marcello non </a:t>
            </a:r>
            <a:r>
              <a:rPr lang="it-IT" b="1" i="0" dirty="0">
                <a:solidFill>
                  <a:srgbClr val="000000"/>
                </a:solidFill>
                <a:effectLst/>
                <a:latin typeface="tahoma" panose="020B0604030504040204" pitchFamily="34" charset="0"/>
              </a:rPr>
              <a:t>poté</a:t>
            </a:r>
            <a:r>
              <a:rPr lang="it-IT" b="0" i="0" dirty="0">
                <a:solidFill>
                  <a:srgbClr val="000000"/>
                </a:solidFill>
                <a:effectLst/>
                <a:latin typeface="tahoma" panose="020B0604030504040204" pitchFamily="34" charset="0"/>
              </a:rPr>
              <a:t> resisterle e i due amanti, riconciliatisi,</a:t>
            </a:r>
            <a:r>
              <a:rPr lang="it-IT" b="1" i="0" dirty="0">
                <a:solidFill>
                  <a:srgbClr val="000000"/>
                </a:solidFill>
                <a:effectLst/>
                <a:latin typeface="tahoma" panose="020B0604030504040204" pitchFamily="34" charset="0"/>
              </a:rPr>
              <a:t> fuggirono</a:t>
            </a:r>
            <a:r>
              <a:rPr lang="it-IT" b="0" i="0" dirty="0">
                <a:solidFill>
                  <a:srgbClr val="000000"/>
                </a:solidFill>
                <a:effectLst/>
                <a:latin typeface="tahoma" panose="020B0604030504040204" pitchFamily="34" charset="0"/>
              </a:rPr>
              <a:t> insieme agli altri amici, lasciando il ricco amante di Musetta con la scarpa in mano e il TOCON da pagare.</a:t>
            </a:r>
          </a:p>
        </p:txBody>
      </p:sp>
    </p:spTree>
    <p:extLst>
      <p:ext uri="{BB962C8B-B14F-4D97-AF65-F5344CB8AC3E}">
        <p14:creationId xmlns:p14="http://schemas.microsoft.com/office/powerpoint/2010/main" val="1465543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C885A8F-8D88-4A15-8DD7-59E8C6FE057A}"/>
              </a:ext>
            </a:extLst>
          </p:cNvPr>
          <p:cNvPicPr>
            <a:picLocks noChangeAspect="1"/>
          </p:cNvPicPr>
          <p:nvPr/>
        </p:nvPicPr>
        <p:blipFill rotWithShape="1">
          <a:blip r:embed="rId2">
            <a:clrChange>
              <a:clrFrom>
                <a:srgbClr val="EAEAEA"/>
              </a:clrFrom>
              <a:clrTo>
                <a:srgbClr val="EAEAEA">
                  <a:alpha val="0"/>
                </a:srgbClr>
              </a:clrTo>
            </a:clrChange>
          </a:blip>
          <a:srcRect t="41041" r="7714"/>
          <a:stretch/>
        </p:blipFill>
        <p:spPr>
          <a:xfrm>
            <a:off x="4675310" y="269697"/>
            <a:ext cx="3038475" cy="1341793"/>
          </a:xfrm>
          <a:prstGeom prst="rect">
            <a:avLst/>
          </a:prstGeom>
        </p:spPr>
      </p:pic>
      <p:pic>
        <p:nvPicPr>
          <p:cNvPr id="5" name="Imagen 4">
            <a:extLst>
              <a:ext uri="{FF2B5EF4-FFF2-40B4-BE49-F238E27FC236}">
                <a16:creationId xmlns:a16="http://schemas.microsoft.com/office/drawing/2014/main" id="{27958D1A-6B24-44AC-8BD4-F3D9CBCC548C}"/>
              </a:ext>
            </a:extLst>
          </p:cNvPr>
          <p:cNvPicPr>
            <a:picLocks noChangeAspect="1"/>
          </p:cNvPicPr>
          <p:nvPr/>
        </p:nvPicPr>
        <p:blipFill rotWithShape="1">
          <a:blip r:embed="rId3">
            <a:clrChange>
              <a:clrFrom>
                <a:srgbClr val="ECECEC"/>
              </a:clrFrom>
              <a:clrTo>
                <a:srgbClr val="ECECEC">
                  <a:alpha val="0"/>
                </a:srgbClr>
              </a:clrTo>
            </a:clrChange>
          </a:blip>
          <a:srcRect t="9466" r="13559"/>
          <a:stretch/>
        </p:blipFill>
        <p:spPr>
          <a:xfrm>
            <a:off x="3160919" y="-7978"/>
            <a:ext cx="2025443" cy="1897142"/>
          </a:xfrm>
          <a:prstGeom prst="rect">
            <a:avLst/>
          </a:prstGeom>
        </p:spPr>
      </p:pic>
      <p:sp>
        <p:nvSpPr>
          <p:cNvPr id="6" name="CuadroTexto 5">
            <a:extLst>
              <a:ext uri="{FF2B5EF4-FFF2-40B4-BE49-F238E27FC236}">
                <a16:creationId xmlns:a16="http://schemas.microsoft.com/office/drawing/2014/main" id="{E3D0E4A0-67C9-4D19-A703-38467BBD4E1D}"/>
              </a:ext>
            </a:extLst>
          </p:cNvPr>
          <p:cNvSpPr txBox="1"/>
          <p:nvPr/>
        </p:nvSpPr>
        <p:spPr>
          <a:xfrm>
            <a:off x="9186203" y="6443662"/>
            <a:ext cx="2827606" cy="369332"/>
          </a:xfrm>
          <a:prstGeom prst="rect">
            <a:avLst/>
          </a:prstGeom>
          <a:noFill/>
        </p:spPr>
        <p:txBody>
          <a:bodyPr wrap="square" rtlCol="0">
            <a:spAutoFit/>
          </a:bodyPr>
          <a:lstStyle/>
          <a:p>
            <a:r>
              <a:rPr lang="es-419" dirty="0" err="1"/>
              <a:t>Fonte</a:t>
            </a:r>
            <a:r>
              <a:rPr lang="es-419" dirty="0"/>
              <a:t> adgblog.it</a:t>
            </a:r>
            <a:endParaRPr lang="en-GB" dirty="0"/>
          </a:p>
        </p:txBody>
      </p:sp>
      <p:sp>
        <p:nvSpPr>
          <p:cNvPr id="7" name="CuadroTexto 6">
            <a:extLst>
              <a:ext uri="{FF2B5EF4-FFF2-40B4-BE49-F238E27FC236}">
                <a16:creationId xmlns:a16="http://schemas.microsoft.com/office/drawing/2014/main" id="{4B81ED7B-1AE5-4F5F-B004-644646D377F9}"/>
              </a:ext>
            </a:extLst>
          </p:cNvPr>
          <p:cNvSpPr txBox="1"/>
          <p:nvPr/>
        </p:nvSpPr>
        <p:spPr>
          <a:xfrm>
            <a:off x="1864895" y="2255701"/>
            <a:ext cx="8864265" cy="3416320"/>
          </a:xfrm>
          <a:prstGeom prst="rect">
            <a:avLst/>
          </a:prstGeom>
          <a:noFill/>
        </p:spPr>
        <p:txBody>
          <a:bodyPr wrap="square">
            <a:spAutoFit/>
          </a:bodyPr>
          <a:lstStyle/>
          <a:p>
            <a:pPr algn="l">
              <a:buFont typeface="Arial" panose="020B0604020202020204" pitchFamily="34" charset="0"/>
              <a:buChar char="•"/>
            </a:pPr>
            <a:r>
              <a:rPr lang="it-IT" b="0" i="0" dirty="0">
                <a:solidFill>
                  <a:srgbClr val="000000"/>
                </a:solidFill>
                <a:effectLst/>
                <a:latin typeface="tahoma" panose="020B0604030504040204" pitchFamily="34" charset="0"/>
              </a:rPr>
              <a:t>Inserisci i verbi al posto giusto al presente indicativo:</a:t>
            </a:r>
          </a:p>
          <a:p>
            <a:pPr algn="l"/>
            <a:r>
              <a:rPr lang="it-IT" b="1" i="0" dirty="0">
                <a:solidFill>
                  <a:srgbClr val="000000"/>
                </a:solidFill>
                <a:effectLst/>
                <a:latin typeface="tahoma" panose="020B0604030504040204" pitchFamily="34" charset="0"/>
              </a:rPr>
              <a:t>volere – rendersi conto – rivelarsi – spingere – nuocere – separarsi</a:t>
            </a:r>
          </a:p>
          <a:p>
            <a:pPr algn="l"/>
            <a:endParaRPr lang="it-IT" b="1" i="0" dirty="0">
              <a:solidFill>
                <a:srgbClr val="993300"/>
              </a:solidFill>
              <a:effectLst/>
              <a:latin typeface="tahoma" panose="020B0604030504040204" pitchFamily="34" charset="0"/>
            </a:endParaRPr>
          </a:p>
          <a:p>
            <a:pPr algn="l"/>
            <a:r>
              <a:rPr lang="it-IT" b="1" i="0" dirty="0">
                <a:solidFill>
                  <a:srgbClr val="993300"/>
                </a:solidFill>
                <a:effectLst/>
                <a:latin typeface="tahoma" panose="020B0604030504040204" pitchFamily="34" charset="0"/>
              </a:rPr>
              <a:t>Quadro III. La barriera d’</a:t>
            </a:r>
            <a:r>
              <a:rPr lang="it-IT" b="1" i="0" dirty="0" err="1">
                <a:solidFill>
                  <a:srgbClr val="993300"/>
                </a:solidFill>
                <a:effectLst/>
                <a:latin typeface="tahoma" panose="020B0604030504040204" pitchFamily="34" charset="0"/>
              </a:rPr>
              <a:t>Enfer</a:t>
            </a:r>
            <a:r>
              <a:rPr lang="it-IT" b="1" i="0" dirty="0">
                <a:solidFill>
                  <a:srgbClr val="993300"/>
                </a:solidFill>
                <a:effectLst/>
                <a:latin typeface="tahoma" panose="020B0604030504040204" pitchFamily="34" charset="0"/>
              </a:rPr>
              <a:t>.</a:t>
            </a:r>
            <a:br>
              <a:rPr lang="it-IT" b="0" i="0" dirty="0">
                <a:solidFill>
                  <a:srgbClr val="000000"/>
                </a:solidFill>
                <a:effectLst/>
                <a:latin typeface="tahoma" panose="020B0604030504040204" pitchFamily="34" charset="0"/>
              </a:rPr>
            </a:br>
            <a:r>
              <a:rPr lang="it-IT" b="0" i="0" dirty="0">
                <a:solidFill>
                  <a:srgbClr val="000000"/>
                </a:solidFill>
                <a:effectLst/>
                <a:latin typeface="tahoma" panose="020B0604030504040204" pitchFamily="34" charset="0"/>
              </a:rPr>
              <a:t>Febbraio. Neve dappertutto. La vita in comune ______________ ben presto impossibile: le scene di gelosia fra Marcello e Musetta sono ormai continue, come pure i litigi e le incomprensioni fra Rodolfo e Mimì, accusata di leggerezza e di infedeltà. Per di più Rodolfo ______________ che Mimì è gravemente malata e che la vita nella soffitta _____________  gravemente alla sua salute; i due ________________ separarsi, ma lo struggente rimpianto delle ore felici trascorse insieme li ________________ a rinviare l’addio alla primavera. Frattanto Marcello e Musetta _________________ dopo una furiosa litigata.</a:t>
            </a:r>
          </a:p>
        </p:txBody>
      </p:sp>
    </p:spTree>
    <p:extLst>
      <p:ext uri="{BB962C8B-B14F-4D97-AF65-F5344CB8AC3E}">
        <p14:creationId xmlns:p14="http://schemas.microsoft.com/office/powerpoint/2010/main" val="1644224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C885A8F-8D88-4A15-8DD7-59E8C6FE057A}"/>
              </a:ext>
            </a:extLst>
          </p:cNvPr>
          <p:cNvPicPr>
            <a:picLocks noChangeAspect="1"/>
          </p:cNvPicPr>
          <p:nvPr/>
        </p:nvPicPr>
        <p:blipFill rotWithShape="1">
          <a:blip r:embed="rId2">
            <a:clrChange>
              <a:clrFrom>
                <a:srgbClr val="EAEAEA"/>
              </a:clrFrom>
              <a:clrTo>
                <a:srgbClr val="EAEAEA">
                  <a:alpha val="0"/>
                </a:srgbClr>
              </a:clrTo>
            </a:clrChange>
          </a:blip>
          <a:srcRect t="41041" r="7714"/>
          <a:stretch/>
        </p:blipFill>
        <p:spPr>
          <a:xfrm>
            <a:off x="4675310" y="269697"/>
            <a:ext cx="3038475" cy="1341793"/>
          </a:xfrm>
          <a:prstGeom prst="rect">
            <a:avLst/>
          </a:prstGeom>
        </p:spPr>
      </p:pic>
      <p:pic>
        <p:nvPicPr>
          <p:cNvPr id="5" name="Imagen 4">
            <a:extLst>
              <a:ext uri="{FF2B5EF4-FFF2-40B4-BE49-F238E27FC236}">
                <a16:creationId xmlns:a16="http://schemas.microsoft.com/office/drawing/2014/main" id="{27958D1A-6B24-44AC-8BD4-F3D9CBCC548C}"/>
              </a:ext>
            </a:extLst>
          </p:cNvPr>
          <p:cNvPicPr>
            <a:picLocks noChangeAspect="1"/>
          </p:cNvPicPr>
          <p:nvPr/>
        </p:nvPicPr>
        <p:blipFill rotWithShape="1">
          <a:blip r:embed="rId3">
            <a:clrChange>
              <a:clrFrom>
                <a:srgbClr val="ECECEC"/>
              </a:clrFrom>
              <a:clrTo>
                <a:srgbClr val="ECECEC">
                  <a:alpha val="0"/>
                </a:srgbClr>
              </a:clrTo>
            </a:clrChange>
          </a:blip>
          <a:srcRect t="9466" r="13559"/>
          <a:stretch/>
        </p:blipFill>
        <p:spPr>
          <a:xfrm>
            <a:off x="3160919" y="-7978"/>
            <a:ext cx="2025443" cy="1897142"/>
          </a:xfrm>
          <a:prstGeom prst="rect">
            <a:avLst/>
          </a:prstGeom>
        </p:spPr>
      </p:pic>
      <p:sp>
        <p:nvSpPr>
          <p:cNvPr id="6" name="CuadroTexto 5">
            <a:extLst>
              <a:ext uri="{FF2B5EF4-FFF2-40B4-BE49-F238E27FC236}">
                <a16:creationId xmlns:a16="http://schemas.microsoft.com/office/drawing/2014/main" id="{E3D0E4A0-67C9-4D19-A703-38467BBD4E1D}"/>
              </a:ext>
            </a:extLst>
          </p:cNvPr>
          <p:cNvSpPr txBox="1"/>
          <p:nvPr/>
        </p:nvSpPr>
        <p:spPr>
          <a:xfrm>
            <a:off x="9186203" y="6443662"/>
            <a:ext cx="282760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800" b="0" i="0" u="none" strike="noStrike" kern="1200" cap="none" spc="0" normalizeH="0" baseline="0" noProof="0" dirty="0" err="1">
                <a:ln>
                  <a:noFill/>
                </a:ln>
                <a:solidFill>
                  <a:prstClr val="black"/>
                </a:solidFill>
                <a:effectLst/>
                <a:uLnTx/>
                <a:uFillTx/>
                <a:latin typeface="Calibri" panose="020F0502020204030204"/>
                <a:ea typeface="+mn-ea"/>
                <a:cs typeface="+mn-cs"/>
              </a:rPr>
              <a:t>Fonte</a:t>
            </a:r>
            <a:r>
              <a:rPr kumimoji="0" lang="es-419" sz="1800" b="0" i="0" u="none" strike="noStrike" kern="1200" cap="none" spc="0" normalizeH="0" baseline="0" noProof="0" dirty="0">
                <a:ln>
                  <a:noFill/>
                </a:ln>
                <a:solidFill>
                  <a:prstClr val="black"/>
                </a:solidFill>
                <a:effectLst/>
                <a:uLnTx/>
                <a:uFillTx/>
                <a:latin typeface="Calibri" panose="020F0502020204030204"/>
                <a:ea typeface="+mn-ea"/>
                <a:cs typeface="+mn-cs"/>
              </a:rPr>
              <a:t> adgblog.it</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3AE0291A-E627-4FD8-8A42-1008FA9FDA3A}"/>
              </a:ext>
            </a:extLst>
          </p:cNvPr>
          <p:cNvSpPr txBox="1"/>
          <p:nvPr/>
        </p:nvSpPr>
        <p:spPr>
          <a:xfrm>
            <a:off x="142663" y="1889164"/>
            <a:ext cx="11871146" cy="4247317"/>
          </a:xfrm>
          <a:prstGeom prst="rect">
            <a:avLst/>
          </a:prstGeom>
          <a:noFill/>
        </p:spPr>
        <p:txBody>
          <a:bodyPr wrap="square">
            <a:spAutoFit/>
          </a:bodyPr>
          <a:lstStyle/>
          <a:p>
            <a:pPr algn="l">
              <a:buFont typeface="Arial" panose="020B0604020202020204" pitchFamily="34" charset="0"/>
              <a:buChar char="•"/>
            </a:pPr>
            <a:r>
              <a:rPr lang="it-IT" b="0" i="0" dirty="0">
                <a:solidFill>
                  <a:srgbClr val="000000"/>
                </a:solidFill>
                <a:effectLst/>
                <a:latin typeface="tahoma" panose="020B0604030504040204" pitchFamily="34" charset="0"/>
              </a:rPr>
              <a:t>Scegli il verbo giusto fra i tre proposti.</a:t>
            </a:r>
          </a:p>
          <a:p>
            <a:pPr algn="l"/>
            <a:r>
              <a:rPr lang="it-IT" b="1" i="0" dirty="0">
                <a:solidFill>
                  <a:srgbClr val="993300"/>
                </a:solidFill>
                <a:effectLst/>
                <a:latin typeface="tahoma" panose="020B0604030504040204" pitchFamily="34" charset="0"/>
              </a:rPr>
              <a:t>Quadro IV. In soffitta.</a:t>
            </a:r>
            <a:br>
              <a:rPr lang="it-IT" b="0" i="0" dirty="0">
                <a:solidFill>
                  <a:srgbClr val="000000"/>
                </a:solidFill>
                <a:effectLst/>
                <a:latin typeface="tahoma" panose="020B0604030504040204" pitchFamily="34" charset="0"/>
              </a:rPr>
            </a:br>
            <a:r>
              <a:rPr lang="it-IT" b="0" i="0" dirty="0">
                <a:solidFill>
                  <a:srgbClr val="000000"/>
                </a:solidFill>
                <a:effectLst/>
                <a:latin typeface="tahoma" panose="020B0604030504040204" pitchFamily="34" charset="0"/>
              </a:rPr>
              <a:t>Ormai separati da Musetta e Mimì, Marcello e Rodolfo </a:t>
            </a:r>
            <a:r>
              <a:rPr lang="it-IT" b="1" i="0" dirty="0">
                <a:solidFill>
                  <a:srgbClr val="000000"/>
                </a:solidFill>
                <a:effectLst/>
                <a:latin typeface="tahoma" panose="020B0604030504040204" pitchFamily="34" charset="0"/>
              </a:rPr>
              <a:t>a)si raccontano b)si confidano c)si danno</a:t>
            </a:r>
            <a:r>
              <a:rPr lang="it-IT" b="0" i="0" dirty="0">
                <a:solidFill>
                  <a:srgbClr val="000000"/>
                </a:solidFill>
                <a:effectLst/>
                <a:latin typeface="tahoma" panose="020B0604030504040204" pitchFamily="34" charset="0"/>
              </a:rPr>
              <a:t> le pene d’amore. Quando Colline e </a:t>
            </a:r>
            <a:r>
              <a:rPr lang="it-IT" b="0" i="0" dirty="0" err="1">
                <a:solidFill>
                  <a:srgbClr val="000000"/>
                </a:solidFill>
                <a:effectLst/>
                <a:latin typeface="tahoma" panose="020B0604030504040204" pitchFamily="34" charset="0"/>
              </a:rPr>
              <a:t>Schaunard</a:t>
            </a:r>
            <a:r>
              <a:rPr lang="it-IT" b="0" i="0" dirty="0">
                <a:solidFill>
                  <a:srgbClr val="000000"/>
                </a:solidFill>
                <a:effectLst/>
                <a:latin typeface="tahoma" panose="020B0604030504040204" pitchFamily="34" charset="0"/>
              </a:rPr>
              <a:t> li</a:t>
            </a:r>
            <a:r>
              <a:rPr lang="it-IT" b="1" i="0" dirty="0">
                <a:solidFill>
                  <a:srgbClr val="000000"/>
                </a:solidFill>
                <a:effectLst/>
                <a:latin typeface="tahoma" panose="020B0604030504040204" pitchFamily="34" charset="0"/>
              </a:rPr>
              <a:t> a)raggiungono b)intravedono c)levitano</a:t>
            </a:r>
            <a:r>
              <a:rPr lang="it-IT" b="0" i="0" dirty="0">
                <a:solidFill>
                  <a:srgbClr val="000000"/>
                </a:solidFill>
                <a:effectLst/>
                <a:latin typeface="tahoma" panose="020B0604030504040204" pitchFamily="34" charset="0"/>
              </a:rPr>
              <a:t>, le battute e i giochi dei quattro bohémiens servono solo a mascherare la loro disillusione. All’improvviso sopraggiunge Musetta, che ha </a:t>
            </a:r>
            <a:r>
              <a:rPr lang="it-IT" b="1" i="0" dirty="0">
                <a:solidFill>
                  <a:srgbClr val="000000"/>
                </a:solidFill>
                <a:effectLst/>
                <a:latin typeface="tahoma" panose="020B0604030504040204" pitchFamily="34" charset="0"/>
              </a:rPr>
              <a:t>a)cacciato b)capito c)incontrato</a:t>
            </a:r>
            <a:r>
              <a:rPr lang="it-IT" b="0" i="0" dirty="0">
                <a:solidFill>
                  <a:srgbClr val="000000"/>
                </a:solidFill>
                <a:effectLst/>
                <a:latin typeface="tahoma" panose="020B0604030504040204" pitchFamily="34" charset="0"/>
              </a:rPr>
              <a:t> Mimì sofferente sulle scale, ormai prossima alla fine, in quella soffitta che vide il suo primo incontro con Rodolfo. Musetta </a:t>
            </a:r>
            <a:r>
              <a:rPr lang="it-IT" b="1" i="0" dirty="0">
                <a:solidFill>
                  <a:srgbClr val="000000"/>
                </a:solidFill>
                <a:effectLst/>
                <a:latin typeface="tahoma" panose="020B0604030504040204" pitchFamily="34" charset="0"/>
              </a:rPr>
              <a:t>a)manda b)ordina c)vuole</a:t>
            </a:r>
            <a:r>
              <a:rPr lang="it-IT" b="0" i="0" dirty="0">
                <a:solidFill>
                  <a:srgbClr val="000000"/>
                </a:solidFill>
                <a:effectLst/>
                <a:latin typeface="tahoma" panose="020B0604030504040204" pitchFamily="34" charset="0"/>
              </a:rPr>
              <a:t> Marcello a vendere i suoi orecchini per comperare medicine, ed esce lei stessa per cercare un manicotto che scaldi le mani gelide di Mimì. Anche Colline </a:t>
            </a:r>
            <a:r>
              <a:rPr lang="it-IT" b="1" i="0" dirty="0">
                <a:solidFill>
                  <a:srgbClr val="000000"/>
                </a:solidFill>
                <a:effectLst/>
                <a:latin typeface="tahoma" panose="020B0604030504040204" pitchFamily="34" charset="0"/>
              </a:rPr>
              <a:t>a) vuole b)decide c)desidera</a:t>
            </a:r>
            <a:r>
              <a:rPr lang="it-IT" b="0" i="0" dirty="0">
                <a:solidFill>
                  <a:srgbClr val="000000"/>
                </a:solidFill>
                <a:effectLst/>
                <a:latin typeface="tahoma" panose="020B0604030504040204" pitchFamily="34" charset="0"/>
              </a:rPr>
              <a:t> di vendere il suo vecchio cappotto (“Vecchia zimarra, senti”), al quale è molto affezionato, per contribuire alle spese. Qui, ricordando con infinita tenerezza i giorni del loro amore, Mimì si </a:t>
            </a:r>
            <a:r>
              <a:rPr lang="it-IT" b="1" i="0" dirty="0">
                <a:solidFill>
                  <a:srgbClr val="000000"/>
                </a:solidFill>
                <a:effectLst/>
                <a:latin typeface="tahoma" panose="020B0604030504040204" pitchFamily="34" charset="0"/>
              </a:rPr>
              <a:t>a)spegne b)accende c)muore</a:t>
            </a:r>
            <a:r>
              <a:rPr lang="it-IT" b="0" i="0" dirty="0">
                <a:solidFill>
                  <a:srgbClr val="000000"/>
                </a:solidFill>
                <a:effectLst/>
                <a:latin typeface="tahoma" panose="020B0604030504040204" pitchFamily="34" charset="0"/>
              </a:rPr>
              <a:t> dolcemente circondata dal calore degli amici e dell’amato Rodolfo. Mimì è apparentemente assopita, inizialmente nessuno </a:t>
            </a:r>
            <a:r>
              <a:rPr lang="it-IT" b="1" i="0" dirty="0">
                <a:solidFill>
                  <a:srgbClr val="000000"/>
                </a:solidFill>
                <a:effectLst/>
                <a:latin typeface="tahoma" panose="020B0604030504040204" pitchFamily="34" charset="0"/>
              </a:rPr>
              <a:t>a)capisce b)realizza c)si accorge</a:t>
            </a:r>
            <a:r>
              <a:rPr lang="it-IT" b="0" i="0" dirty="0">
                <a:solidFill>
                  <a:srgbClr val="000000"/>
                </a:solidFill>
                <a:effectLst/>
                <a:latin typeface="tahoma" panose="020B0604030504040204" pitchFamily="34" charset="0"/>
              </a:rPr>
              <a:t> della sua morte. Il primo ad accorgersene è </a:t>
            </a:r>
            <a:r>
              <a:rPr lang="it-IT" b="0" i="0" dirty="0" err="1">
                <a:solidFill>
                  <a:srgbClr val="000000"/>
                </a:solidFill>
                <a:effectLst/>
                <a:latin typeface="tahoma" panose="020B0604030504040204" pitchFamily="34" charset="0"/>
              </a:rPr>
              <a:t>Schaunard</a:t>
            </a:r>
            <a:r>
              <a:rPr lang="it-IT" b="0" i="0" dirty="0">
                <a:solidFill>
                  <a:srgbClr val="000000"/>
                </a:solidFill>
                <a:effectLst/>
                <a:latin typeface="tahoma" panose="020B0604030504040204" pitchFamily="34" charset="0"/>
              </a:rPr>
              <a:t>, che lo confida a Marcello. Nell’osservare gli sguardi e i movimenti degli amici, Rodolfo </a:t>
            </a:r>
            <a:r>
              <a:rPr lang="it-IT" b="1" i="0" dirty="0">
                <a:solidFill>
                  <a:srgbClr val="000000"/>
                </a:solidFill>
                <a:effectLst/>
                <a:latin typeface="tahoma" panose="020B0604030504040204" pitchFamily="34" charset="0"/>
              </a:rPr>
              <a:t>a)nota b)annota c)si rende conto</a:t>
            </a:r>
            <a:r>
              <a:rPr lang="it-IT" b="0" i="0" dirty="0">
                <a:solidFill>
                  <a:srgbClr val="000000"/>
                </a:solidFill>
                <a:effectLst/>
                <a:latin typeface="tahoma" panose="020B0604030504040204" pitchFamily="34" charset="0"/>
              </a:rPr>
              <a:t> che è finita e, ripetendo straziato il nome dell’amata, l’abbraccia piangendo.</a:t>
            </a:r>
          </a:p>
        </p:txBody>
      </p:sp>
    </p:spTree>
    <p:extLst>
      <p:ext uri="{BB962C8B-B14F-4D97-AF65-F5344CB8AC3E}">
        <p14:creationId xmlns:p14="http://schemas.microsoft.com/office/powerpoint/2010/main" val="325383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C885A8F-8D88-4A15-8DD7-59E8C6FE057A}"/>
              </a:ext>
            </a:extLst>
          </p:cNvPr>
          <p:cNvPicPr>
            <a:picLocks noChangeAspect="1"/>
          </p:cNvPicPr>
          <p:nvPr/>
        </p:nvPicPr>
        <p:blipFill rotWithShape="1">
          <a:blip r:embed="rId2">
            <a:clrChange>
              <a:clrFrom>
                <a:srgbClr val="EAEAEA"/>
              </a:clrFrom>
              <a:clrTo>
                <a:srgbClr val="EAEAEA">
                  <a:alpha val="0"/>
                </a:srgbClr>
              </a:clrTo>
            </a:clrChange>
          </a:blip>
          <a:srcRect t="41041" r="7714"/>
          <a:stretch/>
        </p:blipFill>
        <p:spPr>
          <a:xfrm>
            <a:off x="4675310" y="269697"/>
            <a:ext cx="3038475" cy="1341793"/>
          </a:xfrm>
          <a:prstGeom prst="rect">
            <a:avLst/>
          </a:prstGeom>
        </p:spPr>
      </p:pic>
      <p:pic>
        <p:nvPicPr>
          <p:cNvPr id="5" name="Imagen 4">
            <a:extLst>
              <a:ext uri="{FF2B5EF4-FFF2-40B4-BE49-F238E27FC236}">
                <a16:creationId xmlns:a16="http://schemas.microsoft.com/office/drawing/2014/main" id="{27958D1A-6B24-44AC-8BD4-F3D9CBCC548C}"/>
              </a:ext>
            </a:extLst>
          </p:cNvPr>
          <p:cNvPicPr>
            <a:picLocks noChangeAspect="1"/>
          </p:cNvPicPr>
          <p:nvPr/>
        </p:nvPicPr>
        <p:blipFill rotWithShape="1">
          <a:blip r:embed="rId3">
            <a:clrChange>
              <a:clrFrom>
                <a:srgbClr val="ECECEC"/>
              </a:clrFrom>
              <a:clrTo>
                <a:srgbClr val="ECECEC">
                  <a:alpha val="0"/>
                </a:srgbClr>
              </a:clrTo>
            </a:clrChange>
          </a:blip>
          <a:srcRect t="9466" r="13559"/>
          <a:stretch/>
        </p:blipFill>
        <p:spPr>
          <a:xfrm>
            <a:off x="3160919" y="-7978"/>
            <a:ext cx="2025443" cy="1897142"/>
          </a:xfrm>
          <a:prstGeom prst="rect">
            <a:avLst/>
          </a:prstGeom>
        </p:spPr>
      </p:pic>
      <p:sp>
        <p:nvSpPr>
          <p:cNvPr id="6" name="CuadroTexto 5">
            <a:extLst>
              <a:ext uri="{FF2B5EF4-FFF2-40B4-BE49-F238E27FC236}">
                <a16:creationId xmlns:a16="http://schemas.microsoft.com/office/drawing/2014/main" id="{E3D0E4A0-67C9-4D19-A703-38467BBD4E1D}"/>
              </a:ext>
            </a:extLst>
          </p:cNvPr>
          <p:cNvSpPr txBox="1"/>
          <p:nvPr/>
        </p:nvSpPr>
        <p:spPr>
          <a:xfrm>
            <a:off x="9186203" y="6443662"/>
            <a:ext cx="282760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800" b="0" i="0" u="none" strike="noStrike" kern="1200" cap="none" spc="0" normalizeH="0" baseline="0" noProof="0" dirty="0" err="1">
                <a:ln>
                  <a:noFill/>
                </a:ln>
                <a:solidFill>
                  <a:prstClr val="black"/>
                </a:solidFill>
                <a:effectLst/>
                <a:uLnTx/>
                <a:uFillTx/>
                <a:latin typeface="Calibri" panose="020F0502020204030204"/>
                <a:ea typeface="+mn-ea"/>
                <a:cs typeface="+mn-cs"/>
              </a:rPr>
              <a:t>Fonte</a:t>
            </a:r>
            <a:r>
              <a:rPr kumimoji="0" lang="es-419" sz="1800" b="0" i="0" u="none" strike="noStrike" kern="1200" cap="none" spc="0" normalizeH="0" baseline="0" noProof="0" dirty="0">
                <a:ln>
                  <a:noFill/>
                </a:ln>
                <a:solidFill>
                  <a:prstClr val="black"/>
                </a:solidFill>
                <a:effectLst/>
                <a:uLnTx/>
                <a:uFillTx/>
                <a:latin typeface="Calibri" panose="020F0502020204030204"/>
                <a:ea typeface="+mn-ea"/>
                <a:cs typeface="+mn-cs"/>
              </a:rPr>
              <a:t> adgblog.it</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CuadroTexto 7">
            <a:extLst>
              <a:ext uri="{FF2B5EF4-FFF2-40B4-BE49-F238E27FC236}">
                <a16:creationId xmlns:a16="http://schemas.microsoft.com/office/drawing/2014/main" id="{D4AC2754-7836-42D3-AFD8-48FBA46ACDDF}"/>
              </a:ext>
            </a:extLst>
          </p:cNvPr>
          <p:cNvSpPr txBox="1"/>
          <p:nvPr/>
        </p:nvSpPr>
        <p:spPr>
          <a:xfrm>
            <a:off x="1585801" y="1888569"/>
            <a:ext cx="3752365" cy="4924425"/>
          </a:xfrm>
          <a:prstGeom prst="rect">
            <a:avLst/>
          </a:prstGeom>
          <a:noFill/>
        </p:spPr>
        <p:txBody>
          <a:bodyPr wrap="square">
            <a:spAutoFit/>
          </a:bodyPr>
          <a:lstStyle/>
          <a:p>
            <a:endParaRPr lang="it-IT" sz="1600" dirty="0"/>
          </a:p>
          <a:p>
            <a:r>
              <a:rPr lang="it-IT" sz="1600" dirty="0"/>
              <a:t>Vecchia zimarra, senti,</a:t>
            </a:r>
          </a:p>
          <a:p>
            <a:r>
              <a:rPr lang="it-IT" sz="1600" dirty="0"/>
              <a:t>io ___________ al pian, tu ascendere</a:t>
            </a:r>
          </a:p>
          <a:p>
            <a:r>
              <a:rPr lang="it-IT" sz="1600" dirty="0"/>
              <a:t>il sacro monte or devi.</a:t>
            </a:r>
          </a:p>
          <a:p>
            <a:r>
              <a:rPr lang="it-IT" sz="1600" dirty="0"/>
              <a:t>Le mie __________ ricevi.</a:t>
            </a:r>
          </a:p>
          <a:p>
            <a:r>
              <a:rPr lang="it-IT" sz="1600" dirty="0"/>
              <a:t>Mai non curvasti il logoro</a:t>
            </a:r>
          </a:p>
          <a:p>
            <a:r>
              <a:rPr lang="it-IT" sz="1600" dirty="0"/>
              <a:t>dorso a ricchi, ai potenti,</a:t>
            </a:r>
          </a:p>
          <a:p>
            <a:r>
              <a:rPr lang="it-IT" sz="1600" dirty="0" err="1"/>
              <a:t>Passâr</a:t>
            </a:r>
            <a:r>
              <a:rPr lang="it-IT" sz="1600" dirty="0"/>
              <a:t> nelle tue ____________</a:t>
            </a:r>
          </a:p>
          <a:p>
            <a:r>
              <a:rPr lang="it-IT" sz="1600" dirty="0"/>
              <a:t>come in antri tranquilli</a:t>
            </a:r>
          </a:p>
          <a:p>
            <a:r>
              <a:rPr lang="it-IT" sz="1600" dirty="0"/>
              <a:t>filosofi e poeti.</a:t>
            </a:r>
          </a:p>
          <a:p>
            <a:r>
              <a:rPr lang="it-IT" sz="1600" dirty="0"/>
              <a:t>Ora che i giorni lieti</a:t>
            </a:r>
          </a:p>
          <a:p>
            <a:r>
              <a:rPr lang="it-IT" sz="1600" dirty="0"/>
              <a:t>fuggir, ti dico: addio</a:t>
            </a:r>
          </a:p>
          <a:p>
            <a:r>
              <a:rPr lang="it-IT" sz="1600" dirty="0"/>
              <a:t>fedele _________ mio.</a:t>
            </a:r>
          </a:p>
          <a:p>
            <a:endParaRPr lang="it-IT" sz="1600" dirty="0"/>
          </a:p>
          <a:p>
            <a:r>
              <a:rPr lang="it-IT" sz="1600" dirty="0"/>
              <a:t>Glossario:</a:t>
            </a:r>
          </a:p>
          <a:p>
            <a:r>
              <a:rPr lang="it-IT" sz="1600" dirty="0"/>
              <a:t>ascendere: salire</a:t>
            </a:r>
          </a:p>
          <a:p>
            <a:r>
              <a:rPr lang="it-IT" sz="1600" dirty="0"/>
              <a:t>logoro dorso: </a:t>
            </a:r>
            <a:r>
              <a:rPr lang="it-IT" sz="1600" dirty="0" err="1"/>
              <a:t>schina</a:t>
            </a:r>
            <a:r>
              <a:rPr lang="it-IT" sz="1600" dirty="0"/>
              <a:t> consumata</a:t>
            </a:r>
          </a:p>
          <a:p>
            <a:r>
              <a:rPr lang="it-IT" sz="1600" dirty="0" err="1"/>
              <a:t>Passâr</a:t>
            </a:r>
            <a:r>
              <a:rPr lang="it-IT" sz="1600" dirty="0"/>
              <a:t>: passarono</a:t>
            </a:r>
          </a:p>
          <a:p>
            <a:r>
              <a:rPr lang="it-IT" sz="1600" dirty="0"/>
              <a:t>fuggir: fuggirono</a:t>
            </a:r>
            <a:endParaRPr lang="en-GB" sz="1600" dirty="0"/>
          </a:p>
        </p:txBody>
      </p:sp>
      <p:sp>
        <p:nvSpPr>
          <p:cNvPr id="10" name="CuadroTexto 9">
            <a:extLst>
              <a:ext uri="{FF2B5EF4-FFF2-40B4-BE49-F238E27FC236}">
                <a16:creationId xmlns:a16="http://schemas.microsoft.com/office/drawing/2014/main" id="{5B1F1220-DC97-4006-8155-47D3B822B2E1}"/>
              </a:ext>
            </a:extLst>
          </p:cNvPr>
          <p:cNvSpPr txBox="1"/>
          <p:nvPr/>
        </p:nvSpPr>
        <p:spPr>
          <a:xfrm>
            <a:off x="7477206" y="2515906"/>
            <a:ext cx="3417994" cy="2585323"/>
          </a:xfrm>
          <a:prstGeom prst="rect">
            <a:avLst/>
          </a:prstGeom>
          <a:noFill/>
        </p:spPr>
        <p:txBody>
          <a:bodyPr wrap="square">
            <a:spAutoFit/>
          </a:bodyPr>
          <a:lstStyle/>
          <a:p>
            <a:r>
              <a:rPr lang="it-IT" dirty="0"/>
              <a:t>Nell’aria “Vecchia Zimarra” (vecchio cappotto) il filosofo bohemien Colline decide di impegnare la sua zimarra al monte di pietà per raggranellare qualche soldo e procurare un minimo di conforto a Mimì morente. Ascolta la versione cantata da Nicolai </a:t>
            </a:r>
            <a:r>
              <a:rPr lang="it-IT" dirty="0" err="1"/>
              <a:t>Ghiaurov</a:t>
            </a:r>
            <a:r>
              <a:rPr lang="it-IT" dirty="0"/>
              <a:t> e poi completa il testo.</a:t>
            </a:r>
          </a:p>
        </p:txBody>
      </p:sp>
    </p:spTree>
    <p:extLst>
      <p:ext uri="{BB962C8B-B14F-4D97-AF65-F5344CB8AC3E}">
        <p14:creationId xmlns:p14="http://schemas.microsoft.com/office/powerpoint/2010/main" val="45189038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TotalTime>
  <Words>1143</Words>
  <Application>Microsoft Office PowerPoint</Application>
  <PresentationFormat>Panorámica</PresentationFormat>
  <Paragraphs>41</Paragraphs>
  <Slides>6</Slides>
  <Notes>0</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6</vt:i4>
      </vt:variant>
    </vt:vector>
  </HeadingPairs>
  <TitlesOfParts>
    <vt:vector size="12" baseType="lpstr">
      <vt:lpstr>Arial</vt:lpstr>
      <vt:lpstr>Calibri</vt:lpstr>
      <vt:lpstr>Calibri Light</vt:lpstr>
      <vt:lpstr>tahoma</vt:lpstr>
      <vt:lpstr>Tema de Office</vt:lpstr>
      <vt:lpstr>1_Tema di Office</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anna lanzani</dc:creator>
  <cp:lastModifiedBy>anna lanzani</cp:lastModifiedBy>
  <cp:revision>12</cp:revision>
  <dcterms:created xsi:type="dcterms:W3CDTF">2021-06-05T19:29:55Z</dcterms:created>
  <dcterms:modified xsi:type="dcterms:W3CDTF">2021-06-06T04:10:18Z</dcterms:modified>
</cp:coreProperties>
</file>