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1" r:id="rId3"/>
    <p:sldId id="257" r:id="rId4"/>
    <p:sldId id="258" r:id="rId5"/>
    <p:sldId id="259" r:id="rId6"/>
    <p:sldId id="260"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8" d="100"/>
          <a:sy n="68" d="100"/>
        </p:scale>
        <p:origin x="792"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5DE328-6FC0-4707-8437-F662910D8D3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348CA895-B683-4F0B-B31C-013641A11B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67FE2209-9138-4871-952C-FAB473C5F356}"/>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695E2EC7-0868-4491-B818-592E11B79226}"/>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50C9505-CB9D-4EBA-B725-0DD6D4D6E247}"/>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3588325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D0D882-EEBF-4CD4-BEF7-F3AA6336E5D1}"/>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4D07C279-5A47-496F-9F57-FD338B7DDB5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1763D39C-31AD-44CB-BBC4-D81DA3ABFB47}"/>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71F475BC-868F-46E0-8A00-38994A728DB1}"/>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CFBA729E-E8D7-4782-B338-E8BBB993F698}"/>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7377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2A868E-93D9-4F72-A4EF-61F7549F2D7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0063D922-1B52-4EEF-B9DA-AAFD8A5D91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85FAF7E-6DCD-42AC-A352-0408E76ABD5A}"/>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A8763FC2-D7AB-4A25-8117-8CD28D437672}"/>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3527022-90E8-4C6A-A647-8FE496CDC81E}"/>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272099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0477C6-C3CF-4141-81B9-1D992093122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638D44E0-FF77-441F-B600-A8BFEE82C0C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250E9850-4B38-47D9-B887-3B96742A7EC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4CEDC812-198D-4D02-8F91-4DD11A1EA1BE}"/>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6" name="Marcador de pie de página 5">
            <a:extLst>
              <a:ext uri="{FF2B5EF4-FFF2-40B4-BE49-F238E27FC236}">
                <a16:creationId xmlns:a16="http://schemas.microsoft.com/office/drawing/2014/main" id="{7E6231D1-14EB-4648-AA1D-967EC614A547}"/>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8E3A83DC-2CBF-4904-A5DB-30127A856680}"/>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2576616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8A58B6-4001-4997-BA42-A834EE1D163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97FD267-D60A-4EB0-B04F-DA89079473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EC5D671-5E8D-4698-9C3B-02529397896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7D28E70C-34F1-4BEC-98F7-B5B83AAADC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6F57EB9-2A45-4AC7-A382-9EBE28AF76B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9BAB6807-28C7-4E24-870A-A6A6A4DCB462}"/>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8" name="Marcador de pie de página 7">
            <a:extLst>
              <a:ext uri="{FF2B5EF4-FFF2-40B4-BE49-F238E27FC236}">
                <a16:creationId xmlns:a16="http://schemas.microsoft.com/office/drawing/2014/main" id="{D8417D84-45B1-4805-90B1-4B75E58D0577}"/>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7FB5491C-A2B3-48DF-9B4E-B3EEDDAEDAFA}"/>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4005487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2EE410-1BEE-44CB-A47E-C62B079D7CD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B977D6B-9D13-4D4C-AAA0-320580178E65}"/>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4" name="Marcador de pie de página 3">
            <a:extLst>
              <a:ext uri="{FF2B5EF4-FFF2-40B4-BE49-F238E27FC236}">
                <a16:creationId xmlns:a16="http://schemas.microsoft.com/office/drawing/2014/main" id="{D77CC96E-3722-4E3C-94CE-9F23D507BAC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E115D04D-410E-4666-AD3C-6C6743B9D867}"/>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86619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28F438D-2902-472E-B0A1-92EA272B323C}"/>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3" name="Marcador de pie de página 2">
            <a:extLst>
              <a:ext uri="{FF2B5EF4-FFF2-40B4-BE49-F238E27FC236}">
                <a16:creationId xmlns:a16="http://schemas.microsoft.com/office/drawing/2014/main" id="{919C212A-93D0-4BCF-B194-072655E3821A}"/>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D4316579-5D6C-4811-BCB4-15F94E89E049}"/>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12674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30AF7-DA34-4134-887E-1D823C9408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66E023CB-8094-4176-B94B-B429F0510F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F5C1608F-D992-42C0-894D-88CD70FECD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C1BE29C-6BCF-4E52-B0E6-86982D17032C}"/>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6" name="Marcador de pie de página 5">
            <a:extLst>
              <a:ext uri="{FF2B5EF4-FFF2-40B4-BE49-F238E27FC236}">
                <a16:creationId xmlns:a16="http://schemas.microsoft.com/office/drawing/2014/main" id="{B3D6C7C3-1B2C-4CC1-817D-42C54C02F300}"/>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A00DA051-BF2C-4F0E-867D-079023442D46}"/>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418030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10D2E4-845C-4EB7-9C44-F440D6D4AF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8842E583-53EB-4A91-8E03-A94D2AF52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3448AA1-14EF-494E-9AED-7C4D95A1A9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C57A01A-D801-4827-B81B-D7670ACC65B2}"/>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6" name="Marcador de pie de página 5">
            <a:extLst>
              <a:ext uri="{FF2B5EF4-FFF2-40B4-BE49-F238E27FC236}">
                <a16:creationId xmlns:a16="http://schemas.microsoft.com/office/drawing/2014/main" id="{91FD9740-B477-4E42-841F-C0CD6C7A804B}"/>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20526B0F-3F5C-443A-AD59-884EB1AEF146}"/>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3360655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6F1D84-7A50-4E94-9A69-07218F14C919}"/>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9AA801A5-1945-41CF-BD38-BB2EEA58872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986B7A0-64C7-416F-A4EA-B0A49F0101CE}"/>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589922DC-BB85-4C5C-BCCD-EF7290F8B548}"/>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1FA23B9E-76E5-421C-9CF1-17430A51F757}"/>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507728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A9BD06A-717B-4DBD-BF05-F8ACAD1B192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CC5C1CD-1D73-4DE8-A7A6-10669C769C2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7BD2B0D-DDD2-44D1-9814-6BF8DD594538}"/>
              </a:ext>
            </a:extLst>
          </p:cNvPr>
          <p:cNvSpPr>
            <a:spLocks noGrp="1"/>
          </p:cNvSpPr>
          <p:nvPr>
            <p:ph type="dt" sz="half" idx="10"/>
          </p:nvPr>
        </p:nvSpPr>
        <p:spPr/>
        <p:txBody>
          <a:body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509C2723-30E7-4165-8C57-8C9CB0B0E73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4D742E4-6435-4859-9AFB-F48722C9361F}"/>
              </a:ext>
            </a:extLst>
          </p:cNvPr>
          <p:cNvSpPr>
            <a:spLocks noGrp="1"/>
          </p:cNvSpPr>
          <p:nvPr>
            <p:ph type="sldNum" sz="quarter" idx="12"/>
          </p:nvPr>
        </p:nvSpPr>
        <p:spPr/>
        <p:txBody>
          <a:bodyPr/>
          <a:lstStyle/>
          <a:p>
            <a:fld id="{20FDBF33-0E6F-4840-A509-CCFAF692DA55}" type="slidenum">
              <a:rPr lang="en-GB" smtClean="0"/>
              <a:t>‹Nº›</a:t>
            </a:fld>
            <a:endParaRPr lang="en-GB"/>
          </a:p>
        </p:txBody>
      </p:sp>
    </p:spTree>
    <p:extLst>
      <p:ext uri="{BB962C8B-B14F-4D97-AF65-F5344CB8AC3E}">
        <p14:creationId xmlns:p14="http://schemas.microsoft.com/office/powerpoint/2010/main" val="4083118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B464DD4-C5E9-457E-A839-C5893CC84EDB}"/>
              </a:ext>
            </a:extLst>
          </p:cNvPr>
          <p:cNvPicPr>
            <a:picLocks noChangeAspect="1"/>
          </p:cNvPicPr>
          <p:nvPr userDrawn="1"/>
        </p:nvPicPr>
        <p:blipFill rotWithShape="1">
          <a:blip r:embed="rId2">
            <a:clrChange>
              <a:clrFrom>
                <a:srgbClr val="FFFFFF"/>
              </a:clrFrom>
              <a:clrTo>
                <a:srgbClr val="FFFFFF">
                  <a:alpha val="0"/>
                </a:srgbClr>
              </a:clrTo>
            </a:clrChange>
          </a:blip>
          <a:srcRect b="47723"/>
          <a:stretch/>
        </p:blipFill>
        <p:spPr>
          <a:xfrm>
            <a:off x="3788050" y="2743200"/>
            <a:ext cx="4615900" cy="858982"/>
          </a:xfrm>
          <a:prstGeom prst="rect">
            <a:avLst/>
          </a:prstGeom>
        </p:spPr>
      </p:pic>
    </p:spTree>
    <p:extLst>
      <p:ext uri="{BB962C8B-B14F-4D97-AF65-F5344CB8AC3E}">
        <p14:creationId xmlns:p14="http://schemas.microsoft.com/office/powerpoint/2010/main" val="4118052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593B5D29-7B76-498E-B6EE-5F755DEE6956}"/>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876175" y="5563084"/>
            <a:ext cx="2691314" cy="958032"/>
          </a:xfrm>
          <a:prstGeom prst="rect">
            <a:avLst/>
          </a:prstGeom>
        </p:spPr>
      </p:pic>
    </p:spTree>
    <p:extLst>
      <p:ext uri="{BB962C8B-B14F-4D97-AF65-F5344CB8AC3E}">
        <p14:creationId xmlns:p14="http://schemas.microsoft.com/office/powerpoint/2010/main" val="3182167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949D3B14-CB7B-4F2C-B0C4-157C5F3D05F7}"/>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8662486" y="5877334"/>
            <a:ext cx="2691314" cy="958032"/>
          </a:xfrm>
          <a:prstGeom prst="rect">
            <a:avLst/>
          </a:prstGeom>
        </p:spPr>
      </p:pic>
    </p:spTree>
    <p:extLst>
      <p:ext uri="{BB962C8B-B14F-4D97-AF65-F5344CB8AC3E}">
        <p14:creationId xmlns:p14="http://schemas.microsoft.com/office/powerpoint/2010/main" val="2734384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Layout personalizzato">
    <p:spTree>
      <p:nvGrpSpPr>
        <p:cNvPr id="1" name=""/>
        <p:cNvGrpSpPr/>
        <p:nvPr/>
      </p:nvGrpSpPr>
      <p:grpSpPr>
        <a:xfrm>
          <a:off x="0" y="0"/>
          <a:ext cx="0" cy="0"/>
          <a:chOff x="0" y="0"/>
          <a:chExt cx="0" cy="0"/>
        </a:xfrm>
      </p:grpSpPr>
      <p:sp>
        <p:nvSpPr>
          <p:cNvPr id="6" name="Rettangolo con angoli arrotondati 5">
            <a:extLst>
              <a:ext uri="{FF2B5EF4-FFF2-40B4-BE49-F238E27FC236}">
                <a16:creationId xmlns:a16="http://schemas.microsoft.com/office/drawing/2014/main" id="{F00C1E7B-FA15-4363-BAB3-82745B8CCE76}"/>
              </a:ext>
            </a:extLst>
          </p:cNvPr>
          <p:cNvSpPr/>
          <p:nvPr userDrawn="1"/>
        </p:nvSpPr>
        <p:spPr>
          <a:xfrm>
            <a:off x="569494" y="382259"/>
            <a:ext cx="11053011" cy="6066667"/>
          </a:xfrm>
          <a:custGeom>
            <a:avLst/>
            <a:gdLst>
              <a:gd name="connsiteX0" fmla="*/ 0 w 11053011"/>
              <a:gd name="connsiteY0" fmla="*/ 1011131 h 6066667"/>
              <a:gd name="connsiteX1" fmla="*/ 1011131 w 11053011"/>
              <a:gd name="connsiteY1" fmla="*/ 0 h 6066667"/>
              <a:gd name="connsiteX2" fmla="*/ 1575553 w 11053011"/>
              <a:gd name="connsiteY2" fmla="*/ 0 h 6066667"/>
              <a:gd name="connsiteX3" fmla="*/ 2139975 w 11053011"/>
              <a:gd name="connsiteY3" fmla="*/ 0 h 6066667"/>
              <a:gd name="connsiteX4" fmla="*/ 2794704 w 11053011"/>
              <a:gd name="connsiteY4" fmla="*/ 0 h 6066667"/>
              <a:gd name="connsiteX5" fmla="*/ 3539741 w 11053011"/>
              <a:gd name="connsiteY5" fmla="*/ 0 h 6066667"/>
              <a:gd name="connsiteX6" fmla="*/ 4194470 w 11053011"/>
              <a:gd name="connsiteY6" fmla="*/ 0 h 6066667"/>
              <a:gd name="connsiteX7" fmla="*/ 4939507 w 11053011"/>
              <a:gd name="connsiteY7" fmla="*/ 0 h 6066667"/>
              <a:gd name="connsiteX8" fmla="*/ 5594236 w 11053011"/>
              <a:gd name="connsiteY8" fmla="*/ 0 h 6066667"/>
              <a:gd name="connsiteX9" fmla="*/ 5978043 w 11053011"/>
              <a:gd name="connsiteY9" fmla="*/ 0 h 6066667"/>
              <a:gd name="connsiteX10" fmla="*/ 6632772 w 11053011"/>
              <a:gd name="connsiteY10" fmla="*/ 0 h 6066667"/>
              <a:gd name="connsiteX11" fmla="*/ 7106887 w 11053011"/>
              <a:gd name="connsiteY11" fmla="*/ 0 h 6066667"/>
              <a:gd name="connsiteX12" fmla="*/ 7490693 w 11053011"/>
              <a:gd name="connsiteY12" fmla="*/ 0 h 6066667"/>
              <a:gd name="connsiteX13" fmla="*/ 7784193 w 11053011"/>
              <a:gd name="connsiteY13" fmla="*/ 0 h 6066667"/>
              <a:gd name="connsiteX14" fmla="*/ 8168000 w 11053011"/>
              <a:gd name="connsiteY14" fmla="*/ 0 h 6066667"/>
              <a:gd name="connsiteX15" fmla="*/ 8551806 w 11053011"/>
              <a:gd name="connsiteY15" fmla="*/ 0 h 6066667"/>
              <a:gd name="connsiteX16" fmla="*/ 9116228 w 11053011"/>
              <a:gd name="connsiteY16" fmla="*/ 0 h 6066667"/>
              <a:gd name="connsiteX17" fmla="*/ 10041880 w 11053011"/>
              <a:gd name="connsiteY17" fmla="*/ 0 h 6066667"/>
              <a:gd name="connsiteX18" fmla="*/ 11053011 w 11053011"/>
              <a:gd name="connsiteY18" fmla="*/ 1011131 h 6066667"/>
              <a:gd name="connsiteX19" fmla="*/ 11053011 w 11053011"/>
              <a:gd name="connsiteY19" fmla="*/ 1467571 h 6066667"/>
              <a:gd name="connsiteX20" fmla="*/ 11053011 w 11053011"/>
              <a:gd name="connsiteY20" fmla="*/ 2126231 h 6066667"/>
              <a:gd name="connsiteX21" fmla="*/ 11053011 w 11053011"/>
              <a:gd name="connsiteY21" fmla="*/ 2623115 h 6066667"/>
              <a:gd name="connsiteX22" fmla="*/ 11053011 w 11053011"/>
              <a:gd name="connsiteY22" fmla="*/ 3241331 h 6066667"/>
              <a:gd name="connsiteX23" fmla="*/ 11053011 w 11053011"/>
              <a:gd name="connsiteY23" fmla="*/ 3899992 h 6066667"/>
              <a:gd name="connsiteX24" fmla="*/ 11053011 w 11053011"/>
              <a:gd name="connsiteY24" fmla="*/ 4356432 h 6066667"/>
              <a:gd name="connsiteX25" fmla="*/ 11053011 w 11053011"/>
              <a:gd name="connsiteY25" fmla="*/ 5055536 h 6066667"/>
              <a:gd name="connsiteX26" fmla="*/ 10041880 w 11053011"/>
              <a:gd name="connsiteY26" fmla="*/ 6066667 h 6066667"/>
              <a:gd name="connsiteX27" fmla="*/ 9658073 w 11053011"/>
              <a:gd name="connsiteY27" fmla="*/ 6066667 h 6066667"/>
              <a:gd name="connsiteX28" fmla="*/ 9183959 w 11053011"/>
              <a:gd name="connsiteY28" fmla="*/ 6066667 h 6066667"/>
              <a:gd name="connsiteX29" fmla="*/ 8709845 w 11053011"/>
              <a:gd name="connsiteY29" fmla="*/ 6066667 h 6066667"/>
              <a:gd name="connsiteX30" fmla="*/ 8235730 w 11053011"/>
              <a:gd name="connsiteY30" fmla="*/ 6066667 h 6066667"/>
              <a:gd name="connsiteX31" fmla="*/ 7942231 w 11053011"/>
              <a:gd name="connsiteY31" fmla="*/ 6066667 h 6066667"/>
              <a:gd name="connsiteX32" fmla="*/ 7197194 w 11053011"/>
              <a:gd name="connsiteY32" fmla="*/ 6066667 h 6066667"/>
              <a:gd name="connsiteX33" fmla="*/ 6452157 w 11053011"/>
              <a:gd name="connsiteY33" fmla="*/ 6066667 h 6066667"/>
              <a:gd name="connsiteX34" fmla="*/ 6158658 w 11053011"/>
              <a:gd name="connsiteY34" fmla="*/ 6066667 h 6066667"/>
              <a:gd name="connsiteX35" fmla="*/ 5774851 w 11053011"/>
              <a:gd name="connsiteY35" fmla="*/ 6066667 h 6066667"/>
              <a:gd name="connsiteX36" fmla="*/ 5210429 w 11053011"/>
              <a:gd name="connsiteY36" fmla="*/ 6066667 h 6066667"/>
              <a:gd name="connsiteX37" fmla="*/ 4555700 w 11053011"/>
              <a:gd name="connsiteY37" fmla="*/ 6066667 h 6066667"/>
              <a:gd name="connsiteX38" fmla="*/ 4081586 w 11053011"/>
              <a:gd name="connsiteY38" fmla="*/ 6066667 h 6066667"/>
              <a:gd name="connsiteX39" fmla="*/ 3697779 w 11053011"/>
              <a:gd name="connsiteY39" fmla="*/ 6066667 h 6066667"/>
              <a:gd name="connsiteX40" fmla="*/ 3313972 w 11053011"/>
              <a:gd name="connsiteY40" fmla="*/ 6066667 h 6066667"/>
              <a:gd name="connsiteX41" fmla="*/ 2659243 w 11053011"/>
              <a:gd name="connsiteY41" fmla="*/ 6066667 h 6066667"/>
              <a:gd name="connsiteX42" fmla="*/ 2365743 w 11053011"/>
              <a:gd name="connsiteY42" fmla="*/ 6066667 h 6066667"/>
              <a:gd name="connsiteX43" fmla="*/ 1891629 w 11053011"/>
              <a:gd name="connsiteY43" fmla="*/ 6066667 h 6066667"/>
              <a:gd name="connsiteX44" fmla="*/ 1011131 w 11053011"/>
              <a:gd name="connsiteY44" fmla="*/ 6066667 h 6066667"/>
              <a:gd name="connsiteX45" fmla="*/ 0 w 11053011"/>
              <a:gd name="connsiteY45" fmla="*/ 5055536 h 6066667"/>
              <a:gd name="connsiteX46" fmla="*/ 0 w 11053011"/>
              <a:gd name="connsiteY46" fmla="*/ 4396876 h 6066667"/>
              <a:gd name="connsiteX47" fmla="*/ 0 w 11053011"/>
              <a:gd name="connsiteY47" fmla="*/ 3940436 h 6066667"/>
              <a:gd name="connsiteX48" fmla="*/ 0 w 11053011"/>
              <a:gd name="connsiteY48" fmla="*/ 3403108 h 6066667"/>
              <a:gd name="connsiteX49" fmla="*/ 0 w 11053011"/>
              <a:gd name="connsiteY49" fmla="*/ 2825336 h 6066667"/>
              <a:gd name="connsiteX50" fmla="*/ 0 w 11053011"/>
              <a:gd name="connsiteY50" fmla="*/ 2207119 h 6066667"/>
              <a:gd name="connsiteX51" fmla="*/ 0 w 11053011"/>
              <a:gd name="connsiteY51" fmla="*/ 1588903 h 6066667"/>
              <a:gd name="connsiteX52" fmla="*/ 0 w 11053011"/>
              <a:gd name="connsiteY52" fmla="*/ 1011131 h 606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053011" h="6066667" fill="none" extrusionOk="0">
                <a:moveTo>
                  <a:pt x="0" y="1011131"/>
                </a:moveTo>
                <a:cubicBezTo>
                  <a:pt x="15337" y="393331"/>
                  <a:pt x="470340" y="-66261"/>
                  <a:pt x="1011131" y="0"/>
                </a:cubicBezTo>
                <a:cubicBezTo>
                  <a:pt x="1228781" y="-11381"/>
                  <a:pt x="1429558" y="18571"/>
                  <a:pt x="1575553" y="0"/>
                </a:cubicBezTo>
                <a:cubicBezTo>
                  <a:pt x="1721548" y="-18571"/>
                  <a:pt x="2001557" y="2853"/>
                  <a:pt x="2139975" y="0"/>
                </a:cubicBezTo>
                <a:cubicBezTo>
                  <a:pt x="2278393" y="-2853"/>
                  <a:pt x="2507520" y="47590"/>
                  <a:pt x="2794704" y="0"/>
                </a:cubicBezTo>
                <a:cubicBezTo>
                  <a:pt x="3081888" y="-47590"/>
                  <a:pt x="3251765" y="84690"/>
                  <a:pt x="3539741" y="0"/>
                </a:cubicBezTo>
                <a:cubicBezTo>
                  <a:pt x="3827717" y="-84690"/>
                  <a:pt x="4061214" y="701"/>
                  <a:pt x="4194470" y="0"/>
                </a:cubicBezTo>
                <a:cubicBezTo>
                  <a:pt x="4327726" y="-701"/>
                  <a:pt x="4702416" y="32389"/>
                  <a:pt x="4939507" y="0"/>
                </a:cubicBezTo>
                <a:cubicBezTo>
                  <a:pt x="5176598" y="-32389"/>
                  <a:pt x="5330259" y="44802"/>
                  <a:pt x="5594236" y="0"/>
                </a:cubicBezTo>
                <a:cubicBezTo>
                  <a:pt x="5858213" y="-44802"/>
                  <a:pt x="5788334" y="42030"/>
                  <a:pt x="5978043" y="0"/>
                </a:cubicBezTo>
                <a:cubicBezTo>
                  <a:pt x="6167752" y="-42030"/>
                  <a:pt x="6442130" y="30954"/>
                  <a:pt x="6632772" y="0"/>
                </a:cubicBezTo>
                <a:cubicBezTo>
                  <a:pt x="6823414" y="-30954"/>
                  <a:pt x="6941950" y="35607"/>
                  <a:pt x="7106887" y="0"/>
                </a:cubicBezTo>
                <a:cubicBezTo>
                  <a:pt x="7271825" y="-35607"/>
                  <a:pt x="7312232" y="12536"/>
                  <a:pt x="7490693" y="0"/>
                </a:cubicBezTo>
                <a:cubicBezTo>
                  <a:pt x="7669154" y="-12536"/>
                  <a:pt x="7695829" y="21588"/>
                  <a:pt x="7784193" y="0"/>
                </a:cubicBezTo>
                <a:cubicBezTo>
                  <a:pt x="7872557" y="-21588"/>
                  <a:pt x="8050189" y="37178"/>
                  <a:pt x="8168000" y="0"/>
                </a:cubicBezTo>
                <a:cubicBezTo>
                  <a:pt x="8285811" y="-37178"/>
                  <a:pt x="8415211" y="15269"/>
                  <a:pt x="8551806" y="0"/>
                </a:cubicBezTo>
                <a:cubicBezTo>
                  <a:pt x="8688401" y="-15269"/>
                  <a:pt x="8856919" y="10753"/>
                  <a:pt x="9116228" y="0"/>
                </a:cubicBezTo>
                <a:cubicBezTo>
                  <a:pt x="9375537" y="-10753"/>
                  <a:pt x="9765077" y="67641"/>
                  <a:pt x="10041880" y="0"/>
                </a:cubicBezTo>
                <a:cubicBezTo>
                  <a:pt x="10644128" y="-41020"/>
                  <a:pt x="11134269" y="457696"/>
                  <a:pt x="11053011" y="1011131"/>
                </a:cubicBezTo>
                <a:cubicBezTo>
                  <a:pt x="11079484" y="1166425"/>
                  <a:pt x="11052797" y="1242456"/>
                  <a:pt x="11053011" y="1467571"/>
                </a:cubicBezTo>
                <a:cubicBezTo>
                  <a:pt x="11053225" y="1692686"/>
                  <a:pt x="11019994" y="1839475"/>
                  <a:pt x="11053011" y="2126231"/>
                </a:cubicBezTo>
                <a:cubicBezTo>
                  <a:pt x="11086028" y="2412987"/>
                  <a:pt x="11048247" y="2467304"/>
                  <a:pt x="11053011" y="2623115"/>
                </a:cubicBezTo>
                <a:cubicBezTo>
                  <a:pt x="11057775" y="2778926"/>
                  <a:pt x="11020517" y="3103822"/>
                  <a:pt x="11053011" y="3241331"/>
                </a:cubicBezTo>
                <a:cubicBezTo>
                  <a:pt x="11085505" y="3378840"/>
                  <a:pt x="10974578" y="3597936"/>
                  <a:pt x="11053011" y="3899992"/>
                </a:cubicBezTo>
                <a:cubicBezTo>
                  <a:pt x="11131444" y="4202048"/>
                  <a:pt x="11009882" y="4243918"/>
                  <a:pt x="11053011" y="4356432"/>
                </a:cubicBezTo>
                <a:cubicBezTo>
                  <a:pt x="11096140" y="4468946"/>
                  <a:pt x="11035363" y="4755399"/>
                  <a:pt x="11053011" y="5055536"/>
                </a:cubicBezTo>
                <a:cubicBezTo>
                  <a:pt x="11122037" y="5510861"/>
                  <a:pt x="10585532" y="6073561"/>
                  <a:pt x="10041880" y="6066667"/>
                </a:cubicBezTo>
                <a:cubicBezTo>
                  <a:pt x="9910629" y="6087809"/>
                  <a:pt x="9836024" y="6037427"/>
                  <a:pt x="9658073" y="6066667"/>
                </a:cubicBezTo>
                <a:cubicBezTo>
                  <a:pt x="9480122" y="6095907"/>
                  <a:pt x="9353324" y="6045100"/>
                  <a:pt x="9183959" y="6066667"/>
                </a:cubicBezTo>
                <a:cubicBezTo>
                  <a:pt x="9014594" y="6088234"/>
                  <a:pt x="8876141" y="6066620"/>
                  <a:pt x="8709845" y="6066667"/>
                </a:cubicBezTo>
                <a:cubicBezTo>
                  <a:pt x="8543549" y="6066714"/>
                  <a:pt x="8362163" y="6030706"/>
                  <a:pt x="8235730" y="6066667"/>
                </a:cubicBezTo>
                <a:cubicBezTo>
                  <a:pt x="8109297" y="6102628"/>
                  <a:pt x="8065138" y="6065267"/>
                  <a:pt x="7942231" y="6066667"/>
                </a:cubicBezTo>
                <a:cubicBezTo>
                  <a:pt x="7819324" y="6068067"/>
                  <a:pt x="7458579" y="6063357"/>
                  <a:pt x="7197194" y="6066667"/>
                </a:cubicBezTo>
                <a:cubicBezTo>
                  <a:pt x="6935809" y="6069977"/>
                  <a:pt x="6799583" y="6028174"/>
                  <a:pt x="6452157" y="6066667"/>
                </a:cubicBezTo>
                <a:cubicBezTo>
                  <a:pt x="6104731" y="6105160"/>
                  <a:pt x="6249834" y="6053607"/>
                  <a:pt x="6158658" y="6066667"/>
                </a:cubicBezTo>
                <a:cubicBezTo>
                  <a:pt x="6067482" y="6079727"/>
                  <a:pt x="5858214" y="6024478"/>
                  <a:pt x="5774851" y="6066667"/>
                </a:cubicBezTo>
                <a:cubicBezTo>
                  <a:pt x="5691488" y="6108856"/>
                  <a:pt x="5443687" y="6011920"/>
                  <a:pt x="5210429" y="6066667"/>
                </a:cubicBezTo>
                <a:cubicBezTo>
                  <a:pt x="4977171" y="6121414"/>
                  <a:pt x="4864384" y="6012430"/>
                  <a:pt x="4555700" y="6066667"/>
                </a:cubicBezTo>
                <a:cubicBezTo>
                  <a:pt x="4247016" y="6120904"/>
                  <a:pt x="4240968" y="6062716"/>
                  <a:pt x="4081586" y="6066667"/>
                </a:cubicBezTo>
                <a:cubicBezTo>
                  <a:pt x="3922204" y="6070618"/>
                  <a:pt x="3842316" y="6053197"/>
                  <a:pt x="3697779" y="6066667"/>
                </a:cubicBezTo>
                <a:cubicBezTo>
                  <a:pt x="3553242" y="6080137"/>
                  <a:pt x="3421303" y="6059066"/>
                  <a:pt x="3313972" y="6066667"/>
                </a:cubicBezTo>
                <a:cubicBezTo>
                  <a:pt x="3206641" y="6074268"/>
                  <a:pt x="2839327" y="6032697"/>
                  <a:pt x="2659243" y="6066667"/>
                </a:cubicBezTo>
                <a:cubicBezTo>
                  <a:pt x="2479159" y="6100637"/>
                  <a:pt x="2508288" y="6037122"/>
                  <a:pt x="2365743" y="6066667"/>
                </a:cubicBezTo>
                <a:cubicBezTo>
                  <a:pt x="2223198" y="6096212"/>
                  <a:pt x="2019482" y="6041679"/>
                  <a:pt x="1891629" y="6066667"/>
                </a:cubicBezTo>
                <a:cubicBezTo>
                  <a:pt x="1763776" y="6091655"/>
                  <a:pt x="1331800" y="6045063"/>
                  <a:pt x="1011131" y="6066667"/>
                </a:cubicBezTo>
                <a:cubicBezTo>
                  <a:pt x="460734" y="6036854"/>
                  <a:pt x="-102462" y="5503220"/>
                  <a:pt x="0" y="5055536"/>
                </a:cubicBezTo>
                <a:cubicBezTo>
                  <a:pt x="-11744" y="4854678"/>
                  <a:pt x="54022" y="4564974"/>
                  <a:pt x="0" y="4396876"/>
                </a:cubicBezTo>
                <a:cubicBezTo>
                  <a:pt x="-54022" y="4228778"/>
                  <a:pt x="30935" y="4140160"/>
                  <a:pt x="0" y="3940436"/>
                </a:cubicBezTo>
                <a:cubicBezTo>
                  <a:pt x="-30935" y="3740712"/>
                  <a:pt x="8672" y="3601534"/>
                  <a:pt x="0" y="3403108"/>
                </a:cubicBezTo>
                <a:cubicBezTo>
                  <a:pt x="-8672" y="3204682"/>
                  <a:pt x="68412" y="3095660"/>
                  <a:pt x="0" y="2825336"/>
                </a:cubicBezTo>
                <a:cubicBezTo>
                  <a:pt x="-68412" y="2555012"/>
                  <a:pt x="49406" y="2505962"/>
                  <a:pt x="0" y="2207119"/>
                </a:cubicBezTo>
                <a:cubicBezTo>
                  <a:pt x="-49406" y="1908276"/>
                  <a:pt x="62000" y="1725337"/>
                  <a:pt x="0" y="1588903"/>
                </a:cubicBezTo>
                <a:cubicBezTo>
                  <a:pt x="-62000" y="1452469"/>
                  <a:pt x="3456" y="1298942"/>
                  <a:pt x="0" y="1011131"/>
                </a:cubicBezTo>
                <a:close/>
              </a:path>
              <a:path w="11053011" h="6066667" stroke="0" extrusionOk="0">
                <a:moveTo>
                  <a:pt x="0" y="1011131"/>
                </a:moveTo>
                <a:cubicBezTo>
                  <a:pt x="-40210" y="427897"/>
                  <a:pt x="311989" y="52811"/>
                  <a:pt x="1011131" y="0"/>
                </a:cubicBezTo>
                <a:cubicBezTo>
                  <a:pt x="1187729" y="-83622"/>
                  <a:pt x="1567886" y="72036"/>
                  <a:pt x="1756168" y="0"/>
                </a:cubicBezTo>
                <a:cubicBezTo>
                  <a:pt x="1944450" y="-72036"/>
                  <a:pt x="2083892" y="56184"/>
                  <a:pt x="2230282" y="0"/>
                </a:cubicBezTo>
                <a:cubicBezTo>
                  <a:pt x="2376672" y="-56184"/>
                  <a:pt x="2518833" y="18871"/>
                  <a:pt x="2614089" y="0"/>
                </a:cubicBezTo>
                <a:cubicBezTo>
                  <a:pt x="2709345" y="-18871"/>
                  <a:pt x="3063854" y="54149"/>
                  <a:pt x="3268818" y="0"/>
                </a:cubicBezTo>
                <a:cubicBezTo>
                  <a:pt x="3473782" y="-54149"/>
                  <a:pt x="3570006" y="27998"/>
                  <a:pt x="3742933" y="0"/>
                </a:cubicBezTo>
                <a:cubicBezTo>
                  <a:pt x="3915861" y="-27998"/>
                  <a:pt x="4331990" y="82755"/>
                  <a:pt x="4487969" y="0"/>
                </a:cubicBezTo>
                <a:cubicBezTo>
                  <a:pt x="4643948" y="-82755"/>
                  <a:pt x="4766882" y="23289"/>
                  <a:pt x="4871776" y="0"/>
                </a:cubicBezTo>
                <a:cubicBezTo>
                  <a:pt x="4976670" y="-23289"/>
                  <a:pt x="5367443" y="45751"/>
                  <a:pt x="5616813" y="0"/>
                </a:cubicBezTo>
                <a:cubicBezTo>
                  <a:pt x="5866183" y="-45751"/>
                  <a:pt x="5813607" y="11552"/>
                  <a:pt x="5910312" y="0"/>
                </a:cubicBezTo>
                <a:cubicBezTo>
                  <a:pt x="6007017" y="-11552"/>
                  <a:pt x="6354359" y="33907"/>
                  <a:pt x="6474734" y="0"/>
                </a:cubicBezTo>
                <a:cubicBezTo>
                  <a:pt x="6595109" y="-33907"/>
                  <a:pt x="6915646" y="24220"/>
                  <a:pt x="7039156" y="0"/>
                </a:cubicBezTo>
                <a:cubicBezTo>
                  <a:pt x="7162666" y="-24220"/>
                  <a:pt x="7410797" y="30467"/>
                  <a:pt x="7513270" y="0"/>
                </a:cubicBezTo>
                <a:cubicBezTo>
                  <a:pt x="7615743" y="-30467"/>
                  <a:pt x="7918644" y="44056"/>
                  <a:pt x="8258307" y="0"/>
                </a:cubicBezTo>
                <a:cubicBezTo>
                  <a:pt x="8597970" y="-44056"/>
                  <a:pt x="8714517" y="85732"/>
                  <a:pt x="9003344" y="0"/>
                </a:cubicBezTo>
                <a:cubicBezTo>
                  <a:pt x="9292171" y="-85732"/>
                  <a:pt x="9227233" y="4143"/>
                  <a:pt x="9387151" y="0"/>
                </a:cubicBezTo>
                <a:cubicBezTo>
                  <a:pt x="9547069" y="-4143"/>
                  <a:pt x="9846294" y="71982"/>
                  <a:pt x="10041880" y="0"/>
                </a:cubicBezTo>
                <a:cubicBezTo>
                  <a:pt x="10557410" y="-87454"/>
                  <a:pt x="11064216" y="301133"/>
                  <a:pt x="11053011" y="1011131"/>
                </a:cubicBezTo>
                <a:cubicBezTo>
                  <a:pt x="11087629" y="1198645"/>
                  <a:pt x="11018389" y="1454635"/>
                  <a:pt x="11053011" y="1629347"/>
                </a:cubicBezTo>
                <a:cubicBezTo>
                  <a:pt x="11087633" y="1804059"/>
                  <a:pt x="10993676" y="1924748"/>
                  <a:pt x="11053011" y="2126231"/>
                </a:cubicBezTo>
                <a:cubicBezTo>
                  <a:pt x="11112346" y="2327714"/>
                  <a:pt x="11049511" y="2610810"/>
                  <a:pt x="11053011" y="2784891"/>
                </a:cubicBezTo>
                <a:cubicBezTo>
                  <a:pt x="11056511" y="2958972"/>
                  <a:pt x="11015316" y="3093238"/>
                  <a:pt x="11053011" y="3362664"/>
                </a:cubicBezTo>
                <a:cubicBezTo>
                  <a:pt x="11090706" y="3632090"/>
                  <a:pt x="11028159" y="3649056"/>
                  <a:pt x="11053011" y="3859548"/>
                </a:cubicBezTo>
                <a:cubicBezTo>
                  <a:pt x="11077863" y="4070040"/>
                  <a:pt x="11021502" y="4193294"/>
                  <a:pt x="11053011" y="4437320"/>
                </a:cubicBezTo>
                <a:cubicBezTo>
                  <a:pt x="11084520" y="4681346"/>
                  <a:pt x="11048595" y="4776976"/>
                  <a:pt x="11053011" y="5055536"/>
                </a:cubicBezTo>
                <a:cubicBezTo>
                  <a:pt x="11097565" y="5476937"/>
                  <a:pt x="10643411" y="6113268"/>
                  <a:pt x="10041880" y="6066667"/>
                </a:cubicBezTo>
                <a:cubicBezTo>
                  <a:pt x="9834391" y="6121787"/>
                  <a:pt x="9452606" y="6055470"/>
                  <a:pt x="9296843" y="6066667"/>
                </a:cubicBezTo>
                <a:cubicBezTo>
                  <a:pt x="9141080" y="6077864"/>
                  <a:pt x="8956182" y="6024000"/>
                  <a:pt x="8642114" y="6066667"/>
                </a:cubicBezTo>
                <a:cubicBezTo>
                  <a:pt x="8328046" y="6109334"/>
                  <a:pt x="8384358" y="6057374"/>
                  <a:pt x="8258307" y="6066667"/>
                </a:cubicBezTo>
                <a:cubicBezTo>
                  <a:pt x="8132256" y="6075960"/>
                  <a:pt x="7777030" y="6013971"/>
                  <a:pt x="7603578" y="6066667"/>
                </a:cubicBezTo>
                <a:cubicBezTo>
                  <a:pt x="7430126" y="6119363"/>
                  <a:pt x="7421180" y="6050649"/>
                  <a:pt x="7310078" y="6066667"/>
                </a:cubicBezTo>
                <a:cubicBezTo>
                  <a:pt x="7198976" y="6082685"/>
                  <a:pt x="6980343" y="6032483"/>
                  <a:pt x="6655349" y="6066667"/>
                </a:cubicBezTo>
                <a:cubicBezTo>
                  <a:pt x="6330355" y="6100851"/>
                  <a:pt x="6378267" y="6037720"/>
                  <a:pt x="6271542" y="6066667"/>
                </a:cubicBezTo>
                <a:cubicBezTo>
                  <a:pt x="6164817" y="6095614"/>
                  <a:pt x="6050126" y="6034034"/>
                  <a:pt x="5978043" y="6066667"/>
                </a:cubicBezTo>
                <a:cubicBezTo>
                  <a:pt x="5905960" y="6099300"/>
                  <a:pt x="5689339" y="6028694"/>
                  <a:pt x="5594236" y="6066667"/>
                </a:cubicBezTo>
                <a:cubicBezTo>
                  <a:pt x="5499133" y="6104640"/>
                  <a:pt x="5160438" y="6045461"/>
                  <a:pt x="4939507" y="6066667"/>
                </a:cubicBezTo>
                <a:cubicBezTo>
                  <a:pt x="4718576" y="6087873"/>
                  <a:pt x="4680617" y="6052631"/>
                  <a:pt x="4555700" y="6066667"/>
                </a:cubicBezTo>
                <a:cubicBezTo>
                  <a:pt x="4430783" y="6080703"/>
                  <a:pt x="4405102" y="6037624"/>
                  <a:pt x="4262201" y="6066667"/>
                </a:cubicBezTo>
                <a:cubicBezTo>
                  <a:pt x="4119300" y="6095710"/>
                  <a:pt x="4040792" y="6038338"/>
                  <a:pt x="3878394" y="6066667"/>
                </a:cubicBezTo>
                <a:cubicBezTo>
                  <a:pt x="3715996" y="6094996"/>
                  <a:pt x="3522069" y="6040684"/>
                  <a:pt x="3404279" y="6066667"/>
                </a:cubicBezTo>
                <a:cubicBezTo>
                  <a:pt x="3286489" y="6092650"/>
                  <a:pt x="3095034" y="6014019"/>
                  <a:pt x="2839858" y="6066667"/>
                </a:cubicBezTo>
                <a:cubicBezTo>
                  <a:pt x="2584682" y="6119315"/>
                  <a:pt x="2550501" y="6037394"/>
                  <a:pt x="2456051" y="6066667"/>
                </a:cubicBezTo>
                <a:cubicBezTo>
                  <a:pt x="2361601" y="6095940"/>
                  <a:pt x="2038330" y="6001151"/>
                  <a:pt x="1711014" y="6066667"/>
                </a:cubicBezTo>
                <a:cubicBezTo>
                  <a:pt x="1383698" y="6132183"/>
                  <a:pt x="1313171" y="6051235"/>
                  <a:pt x="1011131" y="6066667"/>
                </a:cubicBezTo>
                <a:cubicBezTo>
                  <a:pt x="483296" y="6174083"/>
                  <a:pt x="55313" y="5637256"/>
                  <a:pt x="0" y="5055536"/>
                </a:cubicBezTo>
                <a:cubicBezTo>
                  <a:pt x="-63376" y="4853312"/>
                  <a:pt x="38245" y="4615273"/>
                  <a:pt x="0" y="4477764"/>
                </a:cubicBezTo>
                <a:cubicBezTo>
                  <a:pt x="-38245" y="4340255"/>
                  <a:pt x="27347" y="4048687"/>
                  <a:pt x="0" y="3859548"/>
                </a:cubicBezTo>
                <a:cubicBezTo>
                  <a:pt x="-27347" y="3670409"/>
                  <a:pt x="20030" y="3526288"/>
                  <a:pt x="0" y="3362664"/>
                </a:cubicBezTo>
                <a:cubicBezTo>
                  <a:pt x="-20030" y="3199040"/>
                  <a:pt x="36621" y="2942856"/>
                  <a:pt x="0" y="2784891"/>
                </a:cubicBezTo>
                <a:cubicBezTo>
                  <a:pt x="-36621" y="2626926"/>
                  <a:pt x="5683" y="2488263"/>
                  <a:pt x="0" y="2328451"/>
                </a:cubicBezTo>
                <a:cubicBezTo>
                  <a:pt x="-5683" y="2168639"/>
                  <a:pt x="72270" y="1909528"/>
                  <a:pt x="0" y="1669791"/>
                </a:cubicBezTo>
                <a:cubicBezTo>
                  <a:pt x="-72270" y="1430054"/>
                  <a:pt x="5878" y="1236775"/>
                  <a:pt x="0" y="1011131"/>
                </a:cubicBezTo>
                <a:close/>
              </a:path>
            </a:pathLst>
          </a:custGeom>
          <a:solidFill>
            <a:schemeClr val="bg1"/>
          </a:solidFill>
          <a:ln cmpd="dbl">
            <a:solidFill>
              <a:schemeClr val="bg2">
                <a:lumMod val="50000"/>
              </a:schemeClr>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magine 7">
            <a:extLst>
              <a:ext uri="{FF2B5EF4-FFF2-40B4-BE49-F238E27FC236}">
                <a16:creationId xmlns:a16="http://schemas.microsoft.com/office/drawing/2014/main" id="{30432A5F-3287-4B9F-9602-5C0568DF678B}"/>
              </a:ext>
            </a:extLst>
          </p:cNvPr>
          <p:cNvPicPr>
            <a:picLocks noChangeAspect="1"/>
          </p:cNvPicPr>
          <p:nvPr userDrawn="1"/>
        </p:nvPicPr>
        <p:blipFill rotWithShape="1">
          <a:blip r:embed="rId2"/>
          <a:srcRect b="50000"/>
          <a:stretch/>
        </p:blipFill>
        <p:spPr>
          <a:xfrm>
            <a:off x="4173247" y="5929745"/>
            <a:ext cx="4067175" cy="723900"/>
          </a:xfrm>
          <a:prstGeom prst="rect">
            <a:avLst/>
          </a:prstGeom>
        </p:spPr>
      </p:pic>
    </p:spTree>
    <p:extLst>
      <p:ext uri="{BB962C8B-B14F-4D97-AF65-F5344CB8AC3E}">
        <p14:creationId xmlns:p14="http://schemas.microsoft.com/office/powerpoint/2010/main" val="658441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Layout personalizzato">
    <p:spTree>
      <p:nvGrpSpPr>
        <p:cNvPr id="1" name=""/>
        <p:cNvGrpSpPr/>
        <p:nvPr/>
      </p:nvGrpSpPr>
      <p:grpSpPr>
        <a:xfrm>
          <a:off x="0" y="0"/>
          <a:ext cx="0" cy="0"/>
          <a:chOff x="0" y="0"/>
          <a:chExt cx="0" cy="0"/>
        </a:xfrm>
      </p:grpSpPr>
      <p:sp>
        <p:nvSpPr>
          <p:cNvPr id="7" name="Rettangolo con angoli arrotondati 6">
            <a:extLst>
              <a:ext uri="{FF2B5EF4-FFF2-40B4-BE49-F238E27FC236}">
                <a16:creationId xmlns:a16="http://schemas.microsoft.com/office/drawing/2014/main" id="{0D1E7EE6-8A15-4DBE-8722-D4DE0052D2E3}"/>
              </a:ext>
            </a:extLst>
          </p:cNvPr>
          <p:cNvSpPr/>
          <p:nvPr userDrawn="1"/>
        </p:nvSpPr>
        <p:spPr>
          <a:xfrm>
            <a:off x="569493" y="382259"/>
            <a:ext cx="4120918" cy="6066667"/>
          </a:xfrm>
          <a:custGeom>
            <a:avLst/>
            <a:gdLst>
              <a:gd name="connsiteX0" fmla="*/ 0 w 4120918"/>
              <a:gd name="connsiteY0" fmla="*/ 686833 h 6066667"/>
              <a:gd name="connsiteX1" fmla="*/ 686833 w 4120918"/>
              <a:gd name="connsiteY1" fmla="*/ 0 h 6066667"/>
              <a:gd name="connsiteX2" fmla="*/ 1208811 w 4120918"/>
              <a:gd name="connsiteY2" fmla="*/ 0 h 6066667"/>
              <a:gd name="connsiteX3" fmla="*/ 1703316 w 4120918"/>
              <a:gd name="connsiteY3" fmla="*/ 0 h 6066667"/>
              <a:gd name="connsiteX4" fmla="*/ 2280239 w 4120918"/>
              <a:gd name="connsiteY4" fmla="*/ 0 h 6066667"/>
              <a:gd name="connsiteX5" fmla="*/ 2774745 w 4120918"/>
              <a:gd name="connsiteY5" fmla="*/ 0 h 6066667"/>
              <a:gd name="connsiteX6" fmla="*/ 3434085 w 4120918"/>
              <a:gd name="connsiteY6" fmla="*/ 0 h 6066667"/>
              <a:gd name="connsiteX7" fmla="*/ 4120918 w 4120918"/>
              <a:gd name="connsiteY7" fmla="*/ 686833 h 6066667"/>
              <a:gd name="connsiteX8" fmla="*/ 4120918 w 4120918"/>
              <a:gd name="connsiteY8" fmla="*/ 1320388 h 6066667"/>
              <a:gd name="connsiteX9" fmla="*/ 4120918 w 4120918"/>
              <a:gd name="connsiteY9" fmla="*/ 1813153 h 6066667"/>
              <a:gd name="connsiteX10" fmla="*/ 4120918 w 4120918"/>
              <a:gd name="connsiteY10" fmla="*/ 2493638 h 6066667"/>
              <a:gd name="connsiteX11" fmla="*/ 4120918 w 4120918"/>
              <a:gd name="connsiteY11" fmla="*/ 3080264 h 6066667"/>
              <a:gd name="connsiteX12" fmla="*/ 4120918 w 4120918"/>
              <a:gd name="connsiteY12" fmla="*/ 3760749 h 6066667"/>
              <a:gd name="connsiteX13" fmla="*/ 4120918 w 4120918"/>
              <a:gd name="connsiteY13" fmla="*/ 4394304 h 6066667"/>
              <a:gd name="connsiteX14" fmla="*/ 4120918 w 4120918"/>
              <a:gd name="connsiteY14" fmla="*/ 5379834 h 6066667"/>
              <a:gd name="connsiteX15" fmla="*/ 3434085 w 4120918"/>
              <a:gd name="connsiteY15" fmla="*/ 6066667 h 6066667"/>
              <a:gd name="connsiteX16" fmla="*/ 2912107 w 4120918"/>
              <a:gd name="connsiteY16" fmla="*/ 6066667 h 6066667"/>
              <a:gd name="connsiteX17" fmla="*/ 2445074 w 4120918"/>
              <a:gd name="connsiteY17" fmla="*/ 6066667 h 6066667"/>
              <a:gd name="connsiteX18" fmla="*/ 1840679 w 4120918"/>
              <a:gd name="connsiteY18" fmla="*/ 6066667 h 6066667"/>
              <a:gd name="connsiteX19" fmla="*/ 1291228 w 4120918"/>
              <a:gd name="connsiteY19" fmla="*/ 6066667 h 6066667"/>
              <a:gd name="connsiteX20" fmla="*/ 686833 w 4120918"/>
              <a:gd name="connsiteY20" fmla="*/ 6066667 h 6066667"/>
              <a:gd name="connsiteX21" fmla="*/ 0 w 4120918"/>
              <a:gd name="connsiteY21" fmla="*/ 5379834 h 6066667"/>
              <a:gd name="connsiteX22" fmla="*/ 0 w 4120918"/>
              <a:gd name="connsiteY22" fmla="*/ 4746279 h 6066667"/>
              <a:gd name="connsiteX23" fmla="*/ 0 w 4120918"/>
              <a:gd name="connsiteY23" fmla="*/ 4112724 h 6066667"/>
              <a:gd name="connsiteX24" fmla="*/ 0 w 4120918"/>
              <a:gd name="connsiteY24" fmla="*/ 3432239 h 6066667"/>
              <a:gd name="connsiteX25" fmla="*/ 0 w 4120918"/>
              <a:gd name="connsiteY25" fmla="*/ 2798683 h 6066667"/>
              <a:gd name="connsiteX26" fmla="*/ 0 w 4120918"/>
              <a:gd name="connsiteY26" fmla="*/ 2118198 h 6066667"/>
              <a:gd name="connsiteX27" fmla="*/ 0 w 4120918"/>
              <a:gd name="connsiteY27" fmla="*/ 1484643 h 6066667"/>
              <a:gd name="connsiteX28" fmla="*/ 0 w 4120918"/>
              <a:gd name="connsiteY28" fmla="*/ 686833 h 606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20918" h="6066667" fill="none" extrusionOk="0">
                <a:moveTo>
                  <a:pt x="0" y="686833"/>
                </a:moveTo>
                <a:cubicBezTo>
                  <a:pt x="38806" y="240131"/>
                  <a:pt x="230568" y="-29494"/>
                  <a:pt x="686833" y="0"/>
                </a:cubicBezTo>
                <a:cubicBezTo>
                  <a:pt x="819260" y="-13302"/>
                  <a:pt x="1083767" y="14129"/>
                  <a:pt x="1208811" y="0"/>
                </a:cubicBezTo>
                <a:cubicBezTo>
                  <a:pt x="1333855" y="-14129"/>
                  <a:pt x="1535563" y="49905"/>
                  <a:pt x="1703316" y="0"/>
                </a:cubicBezTo>
                <a:cubicBezTo>
                  <a:pt x="1871070" y="-49905"/>
                  <a:pt x="2089607" y="40371"/>
                  <a:pt x="2280239" y="0"/>
                </a:cubicBezTo>
                <a:cubicBezTo>
                  <a:pt x="2470871" y="-40371"/>
                  <a:pt x="2649906" y="52427"/>
                  <a:pt x="2774745" y="0"/>
                </a:cubicBezTo>
                <a:cubicBezTo>
                  <a:pt x="2899584" y="-52427"/>
                  <a:pt x="3138534" y="45952"/>
                  <a:pt x="3434085" y="0"/>
                </a:cubicBezTo>
                <a:cubicBezTo>
                  <a:pt x="3893103" y="15802"/>
                  <a:pt x="4109716" y="314739"/>
                  <a:pt x="4120918" y="686833"/>
                </a:cubicBezTo>
                <a:cubicBezTo>
                  <a:pt x="4193498" y="971675"/>
                  <a:pt x="4079483" y="1063518"/>
                  <a:pt x="4120918" y="1320388"/>
                </a:cubicBezTo>
                <a:cubicBezTo>
                  <a:pt x="4162353" y="1577258"/>
                  <a:pt x="4107312" y="1576569"/>
                  <a:pt x="4120918" y="1813153"/>
                </a:cubicBezTo>
                <a:cubicBezTo>
                  <a:pt x="4134524" y="2049737"/>
                  <a:pt x="4079757" y="2352900"/>
                  <a:pt x="4120918" y="2493638"/>
                </a:cubicBezTo>
                <a:cubicBezTo>
                  <a:pt x="4162079" y="2634376"/>
                  <a:pt x="4067944" y="2908457"/>
                  <a:pt x="4120918" y="3080264"/>
                </a:cubicBezTo>
                <a:cubicBezTo>
                  <a:pt x="4173892" y="3252071"/>
                  <a:pt x="4086507" y="3550701"/>
                  <a:pt x="4120918" y="3760749"/>
                </a:cubicBezTo>
                <a:cubicBezTo>
                  <a:pt x="4155329" y="3970797"/>
                  <a:pt x="4098776" y="4217724"/>
                  <a:pt x="4120918" y="4394304"/>
                </a:cubicBezTo>
                <a:cubicBezTo>
                  <a:pt x="4143060" y="4570884"/>
                  <a:pt x="4017434" y="4894152"/>
                  <a:pt x="4120918" y="5379834"/>
                </a:cubicBezTo>
                <a:cubicBezTo>
                  <a:pt x="4217777" y="5775765"/>
                  <a:pt x="3726139" y="6098598"/>
                  <a:pt x="3434085" y="6066667"/>
                </a:cubicBezTo>
                <a:cubicBezTo>
                  <a:pt x="3309829" y="6090666"/>
                  <a:pt x="3063463" y="6007030"/>
                  <a:pt x="2912107" y="6066667"/>
                </a:cubicBezTo>
                <a:cubicBezTo>
                  <a:pt x="2760751" y="6126304"/>
                  <a:pt x="2556294" y="6065510"/>
                  <a:pt x="2445074" y="6066667"/>
                </a:cubicBezTo>
                <a:cubicBezTo>
                  <a:pt x="2333854" y="6067824"/>
                  <a:pt x="1994206" y="6041604"/>
                  <a:pt x="1840679" y="6066667"/>
                </a:cubicBezTo>
                <a:cubicBezTo>
                  <a:pt x="1687152" y="6091730"/>
                  <a:pt x="1401744" y="6034052"/>
                  <a:pt x="1291228" y="6066667"/>
                </a:cubicBezTo>
                <a:cubicBezTo>
                  <a:pt x="1180712" y="6099282"/>
                  <a:pt x="892740" y="6018370"/>
                  <a:pt x="686833" y="6066667"/>
                </a:cubicBezTo>
                <a:cubicBezTo>
                  <a:pt x="313573" y="6079612"/>
                  <a:pt x="-7862" y="5791317"/>
                  <a:pt x="0" y="5379834"/>
                </a:cubicBezTo>
                <a:cubicBezTo>
                  <a:pt x="-38374" y="5185491"/>
                  <a:pt x="49465" y="4875885"/>
                  <a:pt x="0" y="4746279"/>
                </a:cubicBezTo>
                <a:cubicBezTo>
                  <a:pt x="-49465" y="4616674"/>
                  <a:pt x="40860" y="4277386"/>
                  <a:pt x="0" y="4112724"/>
                </a:cubicBezTo>
                <a:cubicBezTo>
                  <a:pt x="-40860" y="3948062"/>
                  <a:pt x="75253" y="3769112"/>
                  <a:pt x="0" y="3432239"/>
                </a:cubicBezTo>
                <a:cubicBezTo>
                  <a:pt x="-75253" y="3095366"/>
                  <a:pt x="22519" y="3030960"/>
                  <a:pt x="0" y="2798683"/>
                </a:cubicBezTo>
                <a:cubicBezTo>
                  <a:pt x="-22519" y="2566406"/>
                  <a:pt x="21108" y="2310387"/>
                  <a:pt x="0" y="2118198"/>
                </a:cubicBezTo>
                <a:cubicBezTo>
                  <a:pt x="-21108" y="1926010"/>
                  <a:pt x="18113" y="1705953"/>
                  <a:pt x="0" y="1484643"/>
                </a:cubicBezTo>
                <a:cubicBezTo>
                  <a:pt x="-18113" y="1263334"/>
                  <a:pt x="87036" y="1040845"/>
                  <a:pt x="0" y="686833"/>
                </a:cubicBezTo>
                <a:close/>
              </a:path>
              <a:path w="4120918" h="6066667" stroke="0" extrusionOk="0">
                <a:moveTo>
                  <a:pt x="0" y="686833"/>
                </a:moveTo>
                <a:cubicBezTo>
                  <a:pt x="-45019" y="279737"/>
                  <a:pt x="241627" y="24726"/>
                  <a:pt x="686833" y="0"/>
                </a:cubicBezTo>
                <a:cubicBezTo>
                  <a:pt x="899595" y="-60729"/>
                  <a:pt x="1046453" y="65635"/>
                  <a:pt x="1291228" y="0"/>
                </a:cubicBezTo>
                <a:cubicBezTo>
                  <a:pt x="1536003" y="-65635"/>
                  <a:pt x="1702640" y="38886"/>
                  <a:pt x="1813206" y="0"/>
                </a:cubicBezTo>
                <a:cubicBezTo>
                  <a:pt x="1923772" y="-38886"/>
                  <a:pt x="2068870" y="38534"/>
                  <a:pt x="2307712" y="0"/>
                </a:cubicBezTo>
                <a:cubicBezTo>
                  <a:pt x="2546554" y="-38534"/>
                  <a:pt x="2644362" y="5229"/>
                  <a:pt x="2884635" y="0"/>
                </a:cubicBezTo>
                <a:cubicBezTo>
                  <a:pt x="3124908" y="-5229"/>
                  <a:pt x="3227191" y="50407"/>
                  <a:pt x="3434085" y="0"/>
                </a:cubicBezTo>
                <a:cubicBezTo>
                  <a:pt x="3844590" y="-50738"/>
                  <a:pt x="4100587" y="325372"/>
                  <a:pt x="4120918" y="686833"/>
                </a:cubicBezTo>
                <a:cubicBezTo>
                  <a:pt x="4187528" y="829744"/>
                  <a:pt x="4119934" y="1024156"/>
                  <a:pt x="4120918" y="1273458"/>
                </a:cubicBezTo>
                <a:cubicBezTo>
                  <a:pt x="4121902" y="1522761"/>
                  <a:pt x="4083881" y="1626635"/>
                  <a:pt x="4120918" y="1719293"/>
                </a:cubicBezTo>
                <a:cubicBezTo>
                  <a:pt x="4157955" y="1811952"/>
                  <a:pt x="4056905" y="2178048"/>
                  <a:pt x="4120918" y="2305918"/>
                </a:cubicBezTo>
                <a:cubicBezTo>
                  <a:pt x="4184931" y="2433789"/>
                  <a:pt x="4087199" y="2765008"/>
                  <a:pt x="4120918" y="2892543"/>
                </a:cubicBezTo>
                <a:cubicBezTo>
                  <a:pt x="4154637" y="3020079"/>
                  <a:pt x="4083727" y="3303432"/>
                  <a:pt x="4120918" y="3432239"/>
                </a:cubicBezTo>
                <a:cubicBezTo>
                  <a:pt x="4158109" y="3561046"/>
                  <a:pt x="4095156" y="3894368"/>
                  <a:pt x="4120918" y="4112724"/>
                </a:cubicBezTo>
                <a:cubicBezTo>
                  <a:pt x="4146680" y="4331081"/>
                  <a:pt x="4110017" y="4640979"/>
                  <a:pt x="4120918" y="4793209"/>
                </a:cubicBezTo>
                <a:cubicBezTo>
                  <a:pt x="4131819" y="4945439"/>
                  <a:pt x="4070552" y="5151226"/>
                  <a:pt x="4120918" y="5379834"/>
                </a:cubicBezTo>
                <a:cubicBezTo>
                  <a:pt x="4112563" y="5751289"/>
                  <a:pt x="3766223" y="5996124"/>
                  <a:pt x="3434085" y="6066667"/>
                </a:cubicBezTo>
                <a:cubicBezTo>
                  <a:pt x="3284632" y="6125595"/>
                  <a:pt x="3082250" y="6050951"/>
                  <a:pt x="2857162" y="6066667"/>
                </a:cubicBezTo>
                <a:cubicBezTo>
                  <a:pt x="2632074" y="6082383"/>
                  <a:pt x="2533601" y="6055415"/>
                  <a:pt x="2390129" y="6066667"/>
                </a:cubicBezTo>
                <a:cubicBezTo>
                  <a:pt x="2246657" y="6077919"/>
                  <a:pt x="2018358" y="6047947"/>
                  <a:pt x="1895624" y="6066667"/>
                </a:cubicBezTo>
                <a:cubicBezTo>
                  <a:pt x="1772891" y="6085387"/>
                  <a:pt x="1546319" y="6058555"/>
                  <a:pt x="1291228" y="6066667"/>
                </a:cubicBezTo>
                <a:cubicBezTo>
                  <a:pt x="1036137" y="6074779"/>
                  <a:pt x="944189" y="6055018"/>
                  <a:pt x="686833" y="6066667"/>
                </a:cubicBezTo>
                <a:cubicBezTo>
                  <a:pt x="341949" y="6134866"/>
                  <a:pt x="-79941" y="5801318"/>
                  <a:pt x="0" y="5379834"/>
                </a:cubicBezTo>
                <a:cubicBezTo>
                  <a:pt x="-55221" y="5182217"/>
                  <a:pt x="36726" y="4976420"/>
                  <a:pt x="0" y="4746279"/>
                </a:cubicBezTo>
                <a:cubicBezTo>
                  <a:pt x="-36726" y="4516139"/>
                  <a:pt x="43638" y="4512193"/>
                  <a:pt x="0" y="4300444"/>
                </a:cubicBezTo>
                <a:cubicBezTo>
                  <a:pt x="-43638" y="4088695"/>
                  <a:pt x="27958" y="3891751"/>
                  <a:pt x="0" y="3713819"/>
                </a:cubicBezTo>
                <a:cubicBezTo>
                  <a:pt x="-27958" y="3535888"/>
                  <a:pt x="1585" y="3379422"/>
                  <a:pt x="0" y="3221054"/>
                </a:cubicBezTo>
                <a:cubicBezTo>
                  <a:pt x="-1585" y="3062686"/>
                  <a:pt x="31780" y="2742394"/>
                  <a:pt x="0" y="2587498"/>
                </a:cubicBezTo>
                <a:cubicBezTo>
                  <a:pt x="-31780" y="2432602"/>
                  <a:pt x="28833" y="2304968"/>
                  <a:pt x="0" y="2094733"/>
                </a:cubicBezTo>
                <a:cubicBezTo>
                  <a:pt x="-28833" y="1884498"/>
                  <a:pt x="34349" y="1665503"/>
                  <a:pt x="0" y="1461178"/>
                </a:cubicBezTo>
                <a:cubicBezTo>
                  <a:pt x="-34349" y="1256854"/>
                  <a:pt x="34814" y="890029"/>
                  <a:pt x="0" y="686833"/>
                </a:cubicBezTo>
                <a:close/>
              </a:path>
            </a:pathLst>
          </a:custGeom>
          <a:solidFill>
            <a:schemeClr val="bg1"/>
          </a:solidFill>
          <a:ln cmpd="dbl">
            <a:solidFill>
              <a:schemeClr val="bg2">
                <a:lumMod val="50000"/>
              </a:schemeClr>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magine 7">
            <a:extLst>
              <a:ext uri="{FF2B5EF4-FFF2-40B4-BE49-F238E27FC236}">
                <a16:creationId xmlns:a16="http://schemas.microsoft.com/office/drawing/2014/main" id="{3B4FA782-5F57-4E58-8B13-6D8A21451241}"/>
              </a:ext>
            </a:extLst>
          </p:cNvPr>
          <p:cNvPicPr>
            <a:picLocks noChangeAspect="1"/>
          </p:cNvPicPr>
          <p:nvPr userDrawn="1"/>
        </p:nvPicPr>
        <p:blipFill rotWithShape="1">
          <a:blip r:embed="rId2">
            <a:clrChange>
              <a:clrFrom>
                <a:srgbClr val="FFFFFF"/>
              </a:clrFrom>
              <a:clrTo>
                <a:srgbClr val="FFFFFF">
                  <a:alpha val="0"/>
                </a:srgbClr>
              </a:clrTo>
            </a:clrChange>
          </a:blip>
          <a:srcRect t="45023" b="1800"/>
          <a:stretch/>
        </p:blipFill>
        <p:spPr>
          <a:xfrm>
            <a:off x="1197491" y="6182856"/>
            <a:ext cx="2811178" cy="532140"/>
          </a:xfrm>
          <a:prstGeom prst="rect">
            <a:avLst/>
          </a:prstGeom>
          <a:solidFill>
            <a:schemeClr val="bg1"/>
          </a:solidFill>
        </p:spPr>
      </p:pic>
      <p:pic>
        <p:nvPicPr>
          <p:cNvPr id="9" name="Immagine 8">
            <a:extLst>
              <a:ext uri="{FF2B5EF4-FFF2-40B4-BE49-F238E27FC236}">
                <a16:creationId xmlns:a16="http://schemas.microsoft.com/office/drawing/2014/main" id="{0DE1641F-CCC4-4140-8BC2-530AC46C5444}"/>
              </a:ext>
            </a:extLst>
          </p:cNvPr>
          <p:cNvPicPr>
            <a:picLocks noChangeAspect="1"/>
          </p:cNvPicPr>
          <p:nvPr userDrawn="1"/>
        </p:nvPicPr>
        <p:blipFill rotWithShape="1">
          <a:blip r:embed="rId2"/>
          <a:srcRect b="50000"/>
          <a:stretch/>
        </p:blipFill>
        <p:spPr>
          <a:xfrm>
            <a:off x="1135056" y="92126"/>
            <a:ext cx="2989792" cy="532141"/>
          </a:xfrm>
          <a:prstGeom prst="rect">
            <a:avLst/>
          </a:prstGeom>
        </p:spPr>
      </p:pic>
    </p:spTree>
    <p:extLst>
      <p:ext uri="{BB962C8B-B14F-4D97-AF65-F5344CB8AC3E}">
        <p14:creationId xmlns:p14="http://schemas.microsoft.com/office/powerpoint/2010/main" val="3685795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Layout personalizzato">
    <p:spTree>
      <p:nvGrpSpPr>
        <p:cNvPr id="1" name=""/>
        <p:cNvGrpSpPr/>
        <p:nvPr/>
      </p:nvGrpSpPr>
      <p:grpSpPr>
        <a:xfrm>
          <a:off x="0" y="0"/>
          <a:ext cx="0" cy="0"/>
          <a:chOff x="0" y="0"/>
          <a:chExt cx="0" cy="0"/>
        </a:xfrm>
      </p:grpSpPr>
      <p:sp>
        <p:nvSpPr>
          <p:cNvPr id="7" name="Rettangolo con angoli arrotondati 6">
            <a:extLst>
              <a:ext uri="{FF2B5EF4-FFF2-40B4-BE49-F238E27FC236}">
                <a16:creationId xmlns:a16="http://schemas.microsoft.com/office/drawing/2014/main" id="{0D1E7EE6-8A15-4DBE-8722-D4DE0052D2E3}"/>
              </a:ext>
            </a:extLst>
          </p:cNvPr>
          <p:cNvSpPr/>
          <p:nvPr userDrawn="1"/>
        </p:nvSpPr>
        <p:spPr>
          <a:xfrm>
            <a:off x="7427493" y="395666"/>
            <a:ext cx="4120918" cy="6066667"/>
          </a:xfrm>
          <a:custGeom>
            <a:avLst/>
            <a:gdLst>
              <a:gd name="connsiteX0" fmla="*/ 0 w 4120918"/>
              <a:gd name="connsiteY0" fmla="*/ 686833 h 6066667"/>
              <a:gd name="connsiteX1" fmla="*/ 686833 w 4120918"/>
              <a:gd name="connsiteY1" fmla="*/ 0 h 6066667"/>
              <a:gd name="connsiteX2" fmla="*/ 1208811 w 4120918"/>
              <a:gd name="connsiteY2" fmla="*/ 0 h 6066667"/>
              <a:gd name="connsiteX3" fmla="*/ 1703316 w 4120918"/>
              <a:gd name="connsiteY3" fmla="*/ 0 h 6066667"/>
              <a:gd name="connsiteX4" fmla="*/ 2280239 w 4120918"/>
              <a:gd name="connsiteY4" fmla="*/ 0 h 6066667"/>
              <a:gd name="connsiteX5" fmla="*/ 2774745 w 4120918"/>
              <a:gd name="connsiteY5" fmla="*/ 0 h 6066667"/>
              <a:gd name="connsiteX6" fmla="*/ 3434085 w 4120918"/>
              <a:gd name="connsiteY6" fmla="*/ 0 h 6066667"/>
              <a:gd name="connsiteX7" fmla="*/ 4120918 w 4120918"/>
              <a:gd name="connsiteY7" fmla="*/ 686833 h 6066667"/>
              <a:gd name="connsiteX8" fmla="*/ 4120918 w 4120918"/>
              <a:gd name="connsiteY8" fmla="*/ 1320388 h 6066667"/>
              <a:gd name="connsiteX9" fmla="*/ 4120918 w 4120918"/>
              <a:gd name="connsiteY9" fmla="*/ 1813153 h 6066667"/>
              <a:gd name="connsiteX10" fmla="*/ 4120918 w 4120918"/>
              <a:gd name="connsiteY10" fmla="*/ 2493638 h 6066667"/>
              <a:gd name="connsiteX11" fmla="*/ 4120918 w 4120918"/>
              <a:gd name="connsiteY11" fmla="*/ 3080264 h 6066667"/>
              <a:gd name="connsiteX12" fmla="*/ 4120918 w 4120918"/>
              <a:gd name="connsiteY12" fmla="*/ 3760749 h 6066667"/>
              <a:gd name="connsiteX13" fmla="*/ 4120918 w 4120918"/>
              <a:gd name="connsiteY13" fmla="*/ 4394304 h 6066667"/>
              <a:gd name="connsiteX14" fmla="*/ 4120918 w 4120918"/>
              <a:gd name="connsiteY14" fmla="*/ 5379834 h 6066667"/>
              <a:gd name="connsiteX15" fmla="*/ 3434085 w 4120918"/>
              <a:gd name="connsiteY15" fmla="*/ 6066667 h 6066667"/>
              <a:gd name="connsiteX16" fmla="*/ 2912107 w 4120918"/>
              <a:gd name="connsiteY16" fmla="*/ 6066667 h 6066667"/>
              <a:gd name="connsiteX17" fmla="*/ 2445074 w 4120918"/>
              <a:gd name="connsiteY17" fmla="*/ 6066667 h 6066667"/>
              <a:gd name="connsiteX18" fmla="*/ 1840679 w 4120918"/>
              <a:gd name="connsiteY18" fmla="*/ 6066667 h 6066667"/>
              <a:gd name="connsiteX19" fmla="*/ 1291228 w 4120918"/>
              <a:gd name="connsiteY19" fmla="*/ 6066667 h 6066667"/>
              <a:gd name="connsiteX20" fmla="*/ 686833 w 4120918"/>
              <a:gd name="connsiteY20" fmla="*/ 6066667 h 6066667"/>
              <a:gd name="connsiteX21" fmla="*/ 0 w 4120918"/>
              <a:gd name="connsiteY21" fmla="*/ 5379834 h 6066667"/>
              <a:gd name="connsiteX22" fmla="*/ 0 w 4120918"/>
              <a:gd name="connsiteY22" fmla="*/ 4746279 h 6066667"/>
              <a:gd name="connsiteX23" fmla="*/ 0 w 4120918"/>
              <a:gd name="connsiteY23" fmla="*/ 4112724 h 6066667"/>
              <a:gd name="connsiteX24" fmla="*/ 0 w 4120918"/>
              <a:gd name="connsiteY24" fmla="*/ 3432239 h 6066667"/>
              <a:gd name="connsiteX25" fmla="*/ 0 w 4120918"/>
              <a:gd name="connsiteY25" fmla="*/ 2798683 h 6066667"/>
              <a:gd name="connsiteX26" fmla="*/ 0 w 4120918"/>
              <a:gd name="connsiteY26" fmla="*/ 2118198 h 6066667"/>
              <a:gd name="connsiteX27" fmla="*/ 0 w 4120918"/>
              <a:gd name="connsiteY27" fmla="*/ 1484643 h 6066667"/>
              <a:gd name="connsiteX28" fmla="*/ 0 w 4120918"/>
              <a:gd name="connsiteY28" fmla="*/ 686833 h 606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20918" h="6066667" fill="none" extrusionOk="0">
                <a:moveTo>
                  <a:pt x="0" y="686833"/>
                </a:moveTo>
                <a:cubicBezTo>
                  <a:pt x="38806" y="240131"/>
                  <a:pt x="230568" y="-29494"/>
                  <a:pt x="686833" y="0"/>
                </a:cubicBezTo>
                <a:cubicBezTo>
                  <a:pt x="819260" y="-13302"/>
                  <a:pt x="1083767" y="14129"/>
                  <a:pt x="1208811" y="0"/>
                </a:cubicBezTo>
                <a:cubicBezTo>
                  <a:pt x="1333855" y="-14129"/>
                  <a:pt x="1535563" y="49905"/>
                  <a:pt x="1703316" y="0"/>
                </a:cubicBezTo>
                <a:cubicBezTo>
                  <a:pt x="1871070" y="-49905"/>
                  <a:pt x="2089607" y="40371"/>
                  <a:pt x="2280239" y="0"/>
                </a:cubicBezTo>
                <a:cubicBezTo>
                  <a:pt x="2470871" y="-40371"/>
                  <a:pt x="2649906" y="52427"/>
                  <a:pt x="2774745" y="0"/>
                </a:cubicBezTo>
                <a:cubicBezTo>
                  <a:pt x="2899584" y="-52427"/>
                  <a:pt x="3138534" y="45952"/>
                  <a:pt x="3434085" y="0"/>
                </a:cubicBezTo>
                <a:cubicBezTo>
                  <a:pt x="3893103" y="15802"/>
                  <a:pt x="4109716" y="314739"/>
                  <a:pt x="4120918" y="686833"/>
                </a:cubicBezTo>
                <a:cubicBezTo>
                  <a:pt x="4193498" y="971675"/>
                  <a:pt x="4079483" y="1063518"/>
                  <a:pt x="4120918" y="1320388"/>
                </a:cubicBezTo>
                <a:cubicBezTo>
                  <a:pt x="4162353" y="1577258"/>
                  <a:pt x="4107312" y="1576569"/>
                  <a:pt x="4120918" y="1813153"/>
                </a:cubicBezTo>
                <a:cubicBezTo>
                  <a:pt x="4134524" y="2049737"/>
                  <a:pt x="4079757" y="2352900"/>
                  <a:pt x="4120918" y="2493638"/>
                </a:cubicBezTo>
                <a:cubicBezTo>
                  <a:pt x="4162079" y="2634376"/>
                  <a:pt x="4067944" y="2908457"/>
                  <a:pt x="4120918" y="3080264"/>
                </a:cubicBezTo>
                <a:cubicBezTo>
                  <a:pt x="4173892" y="3252071"/>
                  <a:pt x="4086507" y="3550701"/>
                  <a:pt x="4120918" y="3760749"/>
                </a:cubicBezTo>
                <a:cubicBezTo>
                  <a:pt x="4155329" y="3970797"/>
                  <a:pt x="4098776" y="4217724"/>
                  <a:pt x="4120918" y="4394304"/>
                </a:cubicBezTo>
                <a:cubicBezTo>
                  <a:pt x="4143060" y="4570884"/>
                  <a:pt x="4017434" y="4894152"/>
                  <a:pt x="4120918" y="5379834"/>
                </a:cubicBezTo>
                <a:cubicBezTo>
                  <a:pt x="4217777" y="5775765"/>
                  <a:pt x="3726139" y="6098598"/>
                  <a:pt x="3434085" y="6066667"/>
                </a:cubicBezTo>
                <a:cubicBezTo>
                  <a:pt x="3309829" y="6090666"/>
                  <a:pt x="3063463" y="6007030"/>
                  <a:pt x="2912107" y="6066667"/>
                </a:cubicBezTo>
                <a:cubicBezTo>
                  <a:pt x="2760751" y="6126304"/>
                  <a:pt x="2556294" y="6065510"/>
                  <a:pt x="2445074" y="6066667"/>
                </a:cubicBezTo>
                <a:cubicBezTo>
                  <a:pt x="2333854" y="6067824"/>
                  <a:pt x="1994206" y="6041604"/>
                  <a:pt x="1840679" y="6066667"/>
                </a:cubicBezTo>
                <a:cubicBezTo>
                  <a:pt x="1687152" y="6091730"/>
                  <a:pt x="1401744" y="6034052"/>
                  <a:pt x="1291228" y="6066667"/>
                </a:cubicBezTo>
                <a:cubicBezTo>
                  <a:pt x="1180712" y="6099282"/>
                  <a:pt x="892740" y="6018370"/>
                  <a:pt x="686833" y="6066667"/>
                </a:cubicBezTo>
                <a:cubicBezTo>
                  <a:pt x="313573" y="6079612"/>
                  <a:pt x="-7862" y="5791317"/>
                  <a:pt x="0" y="5379834"/>
                </a:cubicBezTo>
                <a:cubicBezTo>
                  <a:pt x="-38374" y="5185491"/>
                  <a:pt x="49465" y="4875885"/>
                  <a:pt x="0" y="4746279"/>
                </a:cubicBezTo>
                <a:cubicBezTo>
                  <a:pt x="-49465" y="4616674"/>
                  <a:pt x="40860" y="4277386"/>
                  <a:pt x="0" y="4112724"/>
                </a:cubicBezTo>
                <a:cubicBezTo>
                  <a:pt x="-40860" y="3948062"/>
                  <a:pt x="75253" y="3769112"/>
                  <a:pt x="0" y="3432239"/>
                </a:cubicBezTo>
                <a:cubicBezTo>
                  <a:pt x="-75253" y="3095366"/>
                  <a:pt x="22519" y="3030960"/>
                  <a:pt x="0" y="2798683"/>
                </a:cubicBezTo>
                <a:cubicBezTo>
                  <a:pt x="-22519" y="2566406"/>
                  <a:pt x="21108" y="2310387"/>
                  <a:pt x="0" y="2118198"/>
                </a:cubicBezTo>
                <a:cubicBezTo>
                  <a:pt x="-21108" y="1926010"/>
                  <a:pt x="18113" y="1705953"/>
                  <a:pt x="0" y="1484643"/>
                </a:cubicBezTo>
                <a:cubicBezTo>
                  <a:pt x="-18113" y="1263334"/>
                  <a:pt x="87036" y="1040845"/>
                  <a:pt x="0" y="686833"/>
                </a:cubicBezTo>
                <a:close/>
              </a:path>
              <a:path w="4120918" h="6066667" stroke="0" extrusionOk="0">
                <a:moveTo>
                  <a:pt x="0" y="686833"/>
                </a:moveTo>
                <a:cubicBezTo>
                  <a:pt x="-45019" y="279737"/>
                  <a:pt x="241627" y="24726"/>
                  <a:pt x="686833" y="0"/>
                </a:cubicBezTo>
                <a:cubicBezTo>
                  <a:pt x="899595" y="-60729"/>
                  <a:pt x="1046453" y="65635"/>
                  <a:pt x="1291228" y="0"/>
                </a:cubicBezTo>
                <a:cubicBezTo>
                  <a:pt x="1536003" y="-65635"/>
                  <a:pt x="1702640" y="38886"/>
                  <a:pt x="1813206" y="0"/>
                </a:cubicBezTo>
                <a:cubicBezTo>
                  <a:pt x="1923772" y="-38886"/>
                  <a:pt x="2068870" y="38534"/>
                  <a:pt x="2307712" y="0"/>
                </a:cubicBezTo>
                <a:cubicBezTo>
                  <a:pt x="2546554" y="-38534"/>
                  <a:pt x="2644362" y="5229"/>
                  <a:pt x="2884635" y="0"/>
                </a:cubicBezTo>
                <a:cubicBezTo>
                  <a:pt x="3124908" y="-5229"/>
                  <a:pt x="3227191" y="50407"/>
                  <a:pt x="3434085" y="0"/>
                </a:cubicBezTo>
                <a:cubicBezTo>
                  <a:pt x="3844590" y="-50738"/>
                  <a:pt x="4100587" y="325372"/>
                  <a:pt x="4120918" y="686833"/>
                </a:cubicBezTo>
                <a:cubicBezTo>
                  <a:pt x="4187528" y="829744"/>
                  <a:pt x="4119934" y="1024156"/>
                  <a:pt x="4120918" y="1273458"/>
                </a:cubicBezTo>
                <a:cubicBezTo>
                  <a:pt x="4121902" y="1522761"/>
                  <a:pt x="4083881" y="1626635"/>
                  <a:pt x="4120918" y="1719293"/>
                </a:cubicBezTo>
                <a:cubicBezTo>
                  <a:pt x="4157955" y="1811952"/>
                  <a:pt x="4056905" y="2178048"/>
                  <a:pt x="4120918" y="2305918"/>
                </a:cubicBezTo>
                <a:cubicBezTo>
                  <a:pt x="4184931" y="2433789"/>
                  <a:pt x="4087199" y="2765008"/>
                  <a:pt x="4120918" y="2892543"/>
                </a:cubicBezTo>
                <a:cubicBezTo>
                  <a:pt x="4154637" y="3020079"/>
                  <a:pt x="4083727" y="3303432"/>
                  <a:pt x="4120918" y="3432239"/>
                </a:cubicBezTo>
                <a:cubicBezTo>
                  <a:pt x="4158109" y="3561046"/>
                  <a:pt x="4095156" y="3894368"/>
                  <a:pt x="4120918" y="4112724"/>
                </a:cubicBezTo>
                <a:cubicBezTo>
                  <a:pt x="4146680" y="4331081"/>
                  <a:pt x="4110017" y="4640979"/>
                  <a:pt x="4120918" y="4793209"/>
                </a:cubicBezTo>
                <a:cubicBezTo>
                  <a:pt x="4131819" y="4945439"/>
                  <a:pt x="4070552" y="5151226"/>
                  <a:pt x="4120918" y="5379834"/>
                </a:cubicBezTo>
                <a:cubicBezTo>
                  <a:pt x="4112563" y="5751289"/>
                  <a:pt x="3766223" y="5996124"/>
                  <a:pt x="3434085" y="6066667"/>
                </a:cubicBezTo>
                <a:cubicBezTo>
                  <a:pt x="3284632" y="6125595"/>
                  <a:pt x="3082250" y="6050951"/>
                  <a:pt x="2857162" y="6066667"/>
                </a:cubicBezTo>
                <a:cubicBezTo>
                  <a:pt x="2632074" y="6082383"/>
                  <a:pt x="2533601" y="6055415"/>
                  <a:pt x="2390129" y="6066667"/>
                </a:cubicBezTo>
                <a:cubicBezTo>
                  <a:pt x="2246657" y="6077919"/>
                  <a:pt x="2018358" y="6047947"/>
                  <a:pt x="1895624" y="6066667"/>
                </a:cubicBezTo>
                <a:cubicBezTo>
                  <a:pt x="1772891" y="6085387"/>
                  <a:pt x="1546319" y="6058555"/>
                  <a:pt x="1291228" y="6066667"/>
                </a:cubicBezTo>
                <a:cubicBezTo>
                  <a:pt x="1036137" y="6074779"/>
                  <a:pt x="944189" y="6055018"/>
                  <a:pt x="686833" y="6066667"/>
                </a:cubicBezTo>
                <a:cubicBezTo>
                  <a:pt x="341949" y="6134866"/>
                  <a:pt x="-79941" y="5801318"/>
                  <a:pt x="0" y="5379834"/>
                </a:cubicBezTo>
                <a:cubicBezTo>
                  <a:pt x="-55221" y="5182217"/>
                  <a:pt x="36726" y="4976420"/>
                  <a:pt x="0" y="4746279"/>
                </a:cubicBezTo>
                <a:cubicBezTo>
                  <a:pt x="-36726" y="4516139"/>
                  <a:pt x="43638" y="4512193"/>
                  <a:pt x="0" y="4300444"/>
                </a:cubicBezTo>
                <a:cubicBezTo>
                  <a:pt x="-43638" y="4088695"/>
                  <a:pt x="27958" y="3891751"/>
                  <a:pt x="0" y="3713819"/>
                </a:cubicBezTo>
                <a:cubicBezTo>
                  <a:pt x="-27958" y="3535888"/>
                  <a:pt x="1585" y="3379422"/>
                  <a:pt x="0" y="3221054"/>
                </a:cubicBezTo>
                <a:cubicBezTo>
                  <a:pt x="-1585" y="3062686"/>
                  <a:pt x="31780" y="2742394"/>
                  <a:pt x="0" y="2587498"/>
                </a:cubicBezTo>
                <a:cubicBezTo>
                  <a:pt x="-31780" y="2432602"/>
                  <a:pt x="28833" y="2304968"/>
                  <a:pt x="0" y="2094733"/>
                </a:cubicBezTo>
                <a:cubicBezTo>
                  <a:pt x="-28833" y="1884498"/>
                  <a:pt x="34349" y="1665503"/>
                  <a:pt x="0" y="1461178"/>
                </a:cubicBezTo>
                <a:cubicBezTo>
                  <a:pt x="-34349" y="1256854"/>
                  <a:pt x="34814" y="890029"/>
                  <a:pt x="0" y="686833"/>
                </a:cubicBezTo>
                <a:close/>
              </a:path>
            </a:pathLst>
          </a:custGeom>
          <a:solidFill>
            <a:schemeClr val="bg1"/>
          </a:solidFill>
          <a:ln cmpd="dbl">
            <a:solidFill>
              <a:schemeClr val="bg2">
                <a:lumMod val="50000"/>
              </a:schemeClr>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magine 7">
            <a:extLst>
              <a:ext uri="{FF2B5EF4-FFF2-40B4-BE49-F238E27FC236}">
                <a16:creationId xmlns:a16="http://schemas.microsoft.com/office/drawing/2014/main" id="{3B4FA782-5F57-4E58-8B13-6D8A21451241}"/>
              </a:ext>
            </a:extLst>
          </p:cNvPr>
          <p:cNvPicPr>
            <a:picLocks noChangeAspect="1"/>
          </p:cNvPicPr>
          <p:nvPr userDrawn="1"/>
        </p:nvPicPr>
        <p:blipFill rotWithShape="1">
          <a:blip r:embed="rId2">
            <a:clrChange>
              <a:clrFrom>
                <a:srgbClr val="FFFFFF"/>
              </a:clrFrom>
              <a:clrTo>
                <a:srgbClr val="FFFFFF">
                  <a:alpha val="0"/>
                </a:srgbClr>
              </a:clrTo>
            </a:clrChange>
          </a:blip>
          <a:srcRect t="45023" b="1800"/>
          <a:stretch/>
        </p:blipFill>
        <p:spPr>
          <a:xfrm>
            <a:off x="8055491" y="6196263"/>
            <a:ext cx="2811178" cy="532140"/>
          </a:xfrm>
          <a:prstGeom prst="rect">
            <a:avLst/>
          </a:prstGeom>
          <a:solidFill>
            <a:schemeClr val="bg1"/>
          </a:solidFill>
        </p:spPr>
      </p:pic>
      <p:pic>
        <p:nvPicPr>
          <p:cNvPr id="9" name="Immagine 8">
            <a:extLst>
              <a:ext uri="{FF2B5EF4-FFF2-40B4-BE49-F238E27FC236}">
                <a16:creationId xmlns:a16="http://schemas.microsoft.com/office/drawing/2014/main" id="{0DE1641F-CCC4-4140-8BC2-530AC46C5444}"/>
              </a:ext>
            </a:extLst>
          </p:cNvPr>
          <p:cNvPicPr>
            <a:picLocks noChangeAspect="1"/>
          </p:cNvPicPr>
          <p:nvPr userDrawn="1"/>
        </p:nvPicPr>
        <p:blipFill rotWithShape="1">
          <a:blip r:embed="rId2"/>
          <a:srcRect b="50000"/>
          <a:stretch/>
        </p:blipFill>
        <p:spPr>
          <a:xfrm>
            <a:off x="7993056" y="105533"/>
            <a:ext cx="2989792" cy="532141"/>
          </a:xfrm>
          <a:prstGeom prst="rect">
            <a:avLst/>
          </a:prstGeom>
        </p:spPr>
      </p:pic>
    </p:spTree>
    <p:extLst>
      <p:ext uri="{BB962C8B-B14F-4D97-AF65-F5344CB8AC3E}">
        <p14:creationId xmlns:p14="http://schemas.microsoft.com/office/powerpoint/2010/main" val="27373414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D3F01F63-892F-4B74-81DD-826B74A34654}"/>
              </a:ext>
            </a:extLst>
          </p:cNvPr>
          <p:cNvPicPr>
            <a:picLocks noChangeAspect="1"/>
          </p:cNvPicPr>
          <p:nvPr userDrawn="1"/>
        </p:nvPicPr>
        <p:blipFill rotWithShape="1">
          <a:blip r:embed="rId2"/>
          <a:srcRect t="2013" b="12109"/>
          <a:stretch/>
        </p:blipFill>
        <p:spPr>
          <a:xfrm>
            <a:off x="20" y="10"/>
            <a:ext cx="12191980" cy="6857990"/>
          </a:xfrm>
          <a:prstGeom prst="rect">
            <a:avLst/>
          </a:prstGeom>
        </p:spPr>
      </p:pic>
    </p:spTree>
    <p:extLst>
      <p:ext uri="{BB962C8B-B14F-4D97-AF65-F5344CB8AC3E}">
        <p14:creationId xmlns:p14="http://schemas.microsoft.com/office/powerpoint/2010/main" val="743161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Layout personalizzato">
    <p:spTree>
      <p:nvGrpSpPr>
        <p:cNvPr id="1" name=""/>
        <p:cNvGrpSpPr/>
        <p:nvPr/>
      </p:nvGrpSpPr>
      <p:grpSpPr>
        <a:xfrm>
          <a:off x="0" y="0"/>
          <a:ext cx="0" cy="0"/>
          <a:chOff x="0" y="0"/>
          <a:chExt cx="0" cy="0"/>
        </a:xfrm>
      </p:grpSpPr>
      <p:pic>
        <p:nvPicPr>
          <p:cNvPr id="3074" name="Picture 2" descr="Happy National Private Investigators Day - Sherlock Holmes ...">
            <a:extLst>
              <a:ext uri="{FF2B5EF4-FFF2-40B4-BE49-F238E27FC236}">
                <a16:creationId xmlns:a16="http://schemas.microsoft.com/office/drawing/2014/main" id="{7AF2A938-1BA9-4650-8C73-0C4696CFF2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8168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E37D644B-AB9D-4DFE-9BF0-7665265F178B}"/>
              </a:ext>
            </a:extLst>
          </p:cNvPr>
          <p:cNvPicPr>
            <a:picLocks noChangeAspect="1"/>
          </p:cNvPicPr>
          <p:nvPr userDrawn="1"/>
        </p:nvPicPr>
        <p:blipFill rotWithShape="1">
          <a:blip r:embed="rId3">
            <a:clrChange>
              <a:clrFrom>
                <a:srgbClr val="EFEFEF"/>
              </a:clrFrom>
              <a:clrTo>
                <a:srgbClr val="EFEFEF">
                  <a:alpha val="0"/>
                </a:srgbClr>
              </a:clrTo>
            </a:clrChange>
          </a:blip>
          <a:srcRect l="13376" r="14291" b="689"/>
          <a:stretch/>
        </p:blipFill>
        <p:spPr>
          <a:xfrm>
            <a:off x="162232" y="2137815"/>
            <a:ext cx="4055807" cy="3761540"/>
          </a:xfrm>
          <a:prstGeom prst="rect">
            <a:avLst/>
          </a:prstGeom>
          <a:ln>
            <a:noFill/>
          </a:ln>
          <a:effectLst>
            <a:softEdge rad="112500"/>
          </a:effectLst>
        </p:spPr>
      </p:pic>
      <p:pic>
        <p:nvPicPr>
          <p:cNvPr id="9" name="Immagine 8">
            <a:extLst>
              <a:ext uri="{FF2B5EF4-FFF2-40B4-BE49-F238E27FC236}">
                <a16:creationId xmlns:a16="http://schemas.microsoft.com/office/drawing/2014/main" id="{64955D8A-98C2-497B-92F8-1AE2135AC97A}"/>
              </a:ext>
            </a:extLst>
          </p:cNvPr>
          <p:cNvPicPr>
            <a:picLocks noChangeAspect="1"/>
          </p:cNvPicPr>
          <p:nvPr userDrawn="1"/>
        </p:nvPicPr>
        <p:blipFill>
          <a:blip r:embed="rId4"/>
          <a:stretch>
            <a:fillRect/>
          </a:stretch>
        </p:blipFill>
        <p:spPr>
          <a:xfrm>
            <a:off x="338898" y="5647754"/>
            <a:ext cx="3407191" cy="1210246"/>
          </a:xfrm>
          <a:prstGeom prst="rect">
            <a:avLst/>
          </a:prstGeom>
        </p:spPr>
      </p:pic>
    </p:spTree>
    <p:extLst>
      <p:ext uri="{BB962C8B-B14F-4D97-AF65-F5344CB8AC3E}">
        <p14:creationId xmlns:p14="http://schemas.microsoft.com/office/powerpoint/2010/main" val="2668637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Layout personalizzato">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4A5555E4-E3CA-4D2E-9E91-7595AE66B7C5}"/>
              </a:ext>
            </a:extLst>
          </p:cNvPr>
          <p:cNvPicPr>
            <a:picLocks noChangeAspect="1"/>
          </p:cNvPicPr>
          <p:nvPr userDrawn="1"/>
        </p:nvPicPr>
        <p:blipFill rotWithShape="1">
          <a:blip r:embed="rId2"/>
          <a:srcRect b="15625"/>
          <a:stretch/>
        </p:blipFill>
        <p:spPr>
          <a:xfrm>
            <a:off x="0" y="0"/>
            <a:ext cx="12192000" cy="6858000"/>
          </a:xfrm>
          <a:prstGeom prst="rect">
            <a:avLst/>
          </a:prstGeom>
        </p:spPr>
      </p:pic>
    </p:spTree>
    <p:extLst>
      <p:ext uri="{BB962C8B-B14F-4D97-AF65-F5344CB8AC3E}">
        <p14:creationId xmlns:p14="http://schemas.microsoft.com/office/powerpoint/2010/main" val="2045525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5B17A4-FBE5-4FA1-A313-CC3B9A4CCB75}"/>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3192460D-F461-443B-8562-B15776F5CAB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C2607B8C-0BBA-40FE-BB10-8ECE32906EC1}"/>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672BBE79-B827-4F69-BE79-9C7AE52E1BDD}"/>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960BDE80-71A7-4364-A0FA-EAC982EB7728}"/>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2055829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EC25D2-29A2-41BF-8C3B-D60EAE4A5233}"/>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A411635A-1F74-49C0-B16D-7DFC46554B1F}"/>
              </a:ext>
            </a:extLst>
          </p:cNvPr>
          <p:cNvSpPr>
            <a:spLocks noGrp="1"/>
          </p:cNvSpPr>
          <p:nvPr>
            <p:ph idx="1"/>
          </p:nvPr>
        </p:nvSpPr>
        <p:spPr>
          <a:xfrm>
            <a:off x="838200" y="1825625"/>
            <a:ext cx="10515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F93BD628-8ACF-4072-85BA-7E29C508FFB5}"/>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539ADA22-FCA4-4161-B968-C2EC106F7406}"/>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34AF9F4A-429A-47E1-B413-2C0B21A7667C}"/>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420162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0FE491-5803-408B-9A27-2AC6DADC040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A3F70BDA-A68E-4E34-9EEE-835F4C5D89C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C83F7BE-3B40-40C2-B1F2-AF99939B16BF}"/>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54FCA31F-027F-44B0-B502-6306B38D6BA5}"/>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C208848-4282-4F94-BF15-3D02734E2F59}"/>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38157648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DAF530-64F4-4AB7-9A3A-594A09DE10E7}"/>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FFA3017A-AB6F-4F08-9428-B8C8EFE8C35A}"/>
              </a:ext>
            </a:extLst>
          </p:cNvPr>
          <p:cNvSpPr>
            <a:spLocks noGrp="1"/>
          </p:cNvSpPr>
          <p:nvPr>
            <p:ph sz="half" idx="1"/>
          </p:nvPr>
        </p:nvSpPr>
        <p:spPr>
          <a:xfrm>
            <a:off x="838200" y="1825625"/>
            <a:ext cx="5181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10C02D25-C160-4861-8E9E-C2E988B8980E}"/>
              </a:ext>
            </a:extLst>
          </p:cNvPr>
          <p:cNvSpPr>
            <a:spLocks noGrp="1"/>
          </p:cNvSpPr>
          <p:nvPr>
            <p:ph sz="half" idx="2"/>
          </p:nvPr>
        </p:nvSpPr>
        <p:spPr>
          <a:xfrm>
            <a:off x="6172200" y="1825625"/>
            <a:ext cx="5181600" cy="435133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468E9AAB-807F-4BE9-B9C0-2B404F3357A9}"/>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6" name="Segnaposto piè di pagina 5">
            <a:extLst>
              <a:ext uri="{FF2B5EF4-FFF2-40B4-BE49-F238E27FC236}">
                <a16:creationId xmlns:a16="http://schemas.microsoft.com/office/drawing/2014/main" id="{AA2CD6C0-63DE-446F-8D73-5576EF3CF721}"/>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2F724272-20BB-46A0-94B7-1F5D23B5EC8E}"/>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22850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D67FBE-D0FA-4898-8B60-6D70DAFED521}"/>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EC097549-6465-4A4E-9C7D-3C138899BEE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18D37F8-9758-41F1-9EE6-E42547CDD962}"/>
              </a:ext>
            </a:extLst>
          </p:cNvPr>
          <p:cNvSpPr>
            <a:spLocks noGrp="1"/>
          </p:cNvSpPr>
          <p:nvPr>
            <p:ph sz="half" idx="2"/>
          </p:nvPr>
        </p:nvSpPr>
        <p:spPr>
          <a:xfrm>
            <a:off x="839788" y="2505075"/>
            <a:ext cx="5157787" cy="368458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D49269F9-FBE0-4483-811B-68CDF3640C0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8DDF86C9-FB5A-4280-8F8A-C842C1264F07}"/>
              </a:ext>
            </a:extLst>
          </p:cNvPr>
          <p:cNvSpPr>
            <a:spLocks noGrp="1"/>
          </p:cNvSpPr>
          <p:nvPr>
            <p:ph sz="quarter" idx="4"/>
          </p:nvPr>
        </p:nvSpPr>
        <p:spPr>
          <a:xfrm>
            <a:off x="6172200" y="2505075"/>
            <a:ext cx="5183188" cy="3684588"/>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10516D3F-69B4-4336-BE41-42678B50D5F8}"/>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8" name="Segnaposto piè di pagina 7">
            <a:extLst>
              <a:ext uri="{FF2B5EF4-FFF2-40B4-BE49-F238E27FC236}">
                <a16:creationId xmlns:a16="http://schemas.microsoft.com/office/drawing/2014/main" id="{43160C61-3AA8-4001-94EC-40D8585D10D1}"/>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4949AACD-3643-4E3E-8125-7F07D5B0A086}"/>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977979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CDF9DE-C290-4B19-BE87-7412B785FCCD}"/>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0AC4560F-8F61-4A5B-A6B2-2210F9D4B5B6}"/>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4" name="Segnaposto piè di pagina 3">
            <a:extLst>
              <a:ext uri="{FF2B5EF4-FFF2-40B4-BE49-F238E27FC236}">
                <a16:creationId xmlns:a16="http://schemas.microsoft.com/office/drawing/2014/main" id="{D120CB2A-1785-4252-A01F-2C84D93C21CD}"/>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8796E89C-1064-49C3-AF86-28934D372D51}"/>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3912888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F2871987-D46A-4284-AFC8-37A55DE08612}"/>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3" name="Segnaposto piè di pagina 2">
            <a:extLst>
              <a:ext uri="{FF2B5EF4-FFF2-40B4-BE49-F238E27FC236}">
                <a16:creationId xmlns:a16="http://schemas.microsoft.com/office/drawing/2014/main" id="{7F4A719C-3D67-48F9-9544-89A449D288A5}"/>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B13E7D67-50EF-462F-81D5-3CD422FA29FA}"/>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054036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DE1A60-0CC5-4D6A-BC77-61EB9F6AE89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C539465E-79B1-48B4-B7B7-65A1119AD88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7700BDD5-5B0C-4E8D-9CE5-8333E3FC9E9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AF2EF88-75FD-4894-8E3D-716B38106E8B}"/>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6" name="Segnaposto piè di pagina 5">
            <a:extLst>
              <a:ext uri="{FF2B5EF4-FFF2-40B4-BE49-F238E27FC236}">
                <a16:creationId xmlns:a16="http://schemas.microsoft.com/office/drawing/2014/main" id="{943DF637-8D6B-44F8-B659-EA2A0BD34102}"/>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11C1A7F6-BF82-44D2-A2D0-F73E27957431}"/>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22942859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D48BE-7A48-4876-95F5-80162DB2731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29421882-C6B6-4EEB-B23D-5BCCA26812E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A0B77D7B-9B4D-4384-AB5D-B16F84FF4A1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2BFD62C-447D-41BA-8E06-AFA6F404C705}"/>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6" name="Segnaposto piè di pagina 5">
            <a:extLst>
              <a:ext uri="{FF2B5EF4-FFF2-40B4-BE49-F238E27FC236}">
                <a16:creationId xmlns:a16="http://schemas.microsoft.com/office/drawing/2014/main" id="{BDFC271C-DF4F-4C0B-9DCB-686A0298608A}"/>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4D80EC47-B55D-4EBB-94C7-255F2DD4B07C}"/>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544939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937B88-2323-4F99-A65E-BEA32652D69F}"/>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D58C7031-7D64-49FE-BC56-960E68514C81}"/>
              </a:ext>
            </a:extLst>
          </p:cNvPr>
          <p:cNvSpPr>
            <a:spLocks noGrp="1"/>
          </p:cNvSpPr>
          <p:nvPr>
            <p:ph type="body" orient="vert" idx="1"/>
          </p:nvPr>
        </p:nvSpPr>
        <p:spPr>
          <a:xfrm>
            <a:off x="838200" y="1825625"/>
            <a:ext cx="10515600" cy="4351338"/>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1B9DABEA-5E1B-4871-9983-9D5B528B31E7}"/>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3D3324A4-D365-4FBE-81D6-56CAA4A28D8B}"/>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4B4402BE-2C1F-4BAE-9D26-2EA230824C24}"/>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31928657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5DC0EA5-D7FD-4B33-ABAC-3F255256F62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18167851-E6B7-41A0-8D96-CD6EDD506629}"/>
              </a:ext>
            </a:extLst>
          </p:cNvPr>
          <p:cNvSpPr>
            <a:spLocks noGrp="1"/>
          </p:cNvSpPr>
          <p:nvPr>
            <p:ph type="body" orient="vert" idx="1"/>
          </p:nvPr>
        </p:nvSpPr>
        <p:spPr>
          <a:xfrm>
            <a:off x="838200" y="365125"/>
            <a:ext cx="7734300" cy="5811838"/>
          </a:xfrm>
          <a:prstGeom prst="rect">
            <a:avLst/>
          </a:prstGeo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3E0D7CFA-7AB0-485C-A5AA-CC394168440C}"/>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86FE3B09-D934-4DFC-BE4F-0415190FF9F2}"/>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44764C5-2718-4C18-B023-AF274199F391}"/>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8459174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D64D4C-E084-4352-A81C-BB8E3825DCA1}"/>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262BD9F9-3D79-473E-B4BE-00F518BB5EA8}"/>
              </a:ext>
            </a:extLst>
          </p:cNvPr>
          <p:cNvSpPr>
            <a:spLocks noGrp="1"/>
          </p:cNvSpPr>
          <p:nvPr>
            <p:ph type="dt" sz="half" idx="10"/>
          </p:nvPr>
        </p:nvSpPr>
        <p:spPr/>
        <p:txBody>
          <a:bodyPr/>
          <a:lstStyle/>
          <a:p>
            <a:fld id="{4D5DF629-D18D-4665-BB7C-2C4FDB0F53A8}" type="datetimeFigureOut">
              <a:rPr lang="en-GB" smtClean="0"/>
              <a:t>06/06/2021</a:t>
            </a:fld>
            <a:endParaRPr lang="en-GB"/>
          </a:p>
        </p:txBody>
      </p:sp>
      <p:sp>
        <p:nvSpPr>
          <p:cNvPr id="4" name="Segnaposto piè di pagina 3">
            <a:extLst>
              <a:ext uri="{FF2B5EF4-FFF2-40B4-BE49-F238E27FC236}">
                <a16:creationId xmlns:a16="http://schemas.microsoft.com/office/drawing/2014/main" id="{E01ACC81-2B37-4D11-9F98-39F870281758}"/>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9723E9EF-E23F-40A2-B1CE-AE7CAA2491DF}"/>
              </a:ext>
            </a:extLst>
          </p:cNvPr>
          <p:cNvSpPr>
            <a:spLocks noGrp="1"/>
          </p:cNvSpPr>
          <p:nvPr>
            <p:ph type="sldNum" sz="quarter" idx="12"/>
          </p:nvPr>
        </p:nvSpPr>
        <p:spPr/>
        <p:txBody>
          <a:bodyPr/>
          <a:lstStyle/>
          <a:p>
            <a:fld id="{1FB1066A-9868-4C12-A0B9-B0125A1A21DB}" type="slidenum">
              <a:rPr lang="en-GB" smtClean="0"/>
              <a:t>‹Nº›</a:t>
            </a:fld>
            <a:endParaRPr lang="en-GB"/>
          </a:p>
        </p:txBody>
      </p:sp>
    </p:spTree>
    <p:extLst>
      <p:ext uri="{BB962C8B-B14F-4D97-AF65-F5344CB8AC3E}">
        <p14:creationId xmlns:p14="http://schemas.microsoft.com/office/powerpoint/2010/main" val="1512549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8352739-E243-4638-BBC7-606A955281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C026E547-6990-43C9-A3C5-6CEF63EB03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2B68458E-6B9C-4508-B7F4-E718998595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5145FB-52F4-4097-A0AD-5E740BE1EB1D}" type="datetimeFigureOut">
              <a:rPr lang="en-GB" smtClean="0"/>
              <a:t>06/06/2021</a:t>
            </a:fld>
            <a:endParaRPr lang="en-GB"/>
          </a:p>
        </p:txBody>
      </p:sp>
      <p:sp>
        <p:nvSpPr>
          <p:cNvPr id="5" name="Marcador de pie de página 4">
            <a:extLst>
              <a:ext uri="{FF2B5EF4-FFF2-40B4-BE49-F238E27FC236}">
                <a16:creationId xmlns:a16="http://schemas.microsoft.com/office/drawing/2014/main" id="{612FB042-AC12-4B8E-8D88-80DB530AAA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id="{D51963F5-6418-4A7F-ADC5-22E6E18E85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DBF33-0E6F-4840-A509-CCFAF692DA55}" type="slidenum">
              <a:rPr lang="en-GB" smtClean="0"/>
              <a:t>‹Nº›</a:t>
            </a:fld>
            <a:endParaRPr lang="en-GB"/>
          </a:p>
        </p:txBody>
      </p:sp>
    </p:spTree>
    <p:extLst>
      <p:ext uri="{BB962C8B-B14F-4D97-AF65-F5344CB8AC3E}">
        <p14:creationId xmlns:p14="http://schemas.microsoft.com/office/powerpoint/2010/main" val="3841908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34736D1F-1067-457E-AA85-A5B58375C0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51E801D0-0A7E-41A2-86FC-34993FC50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D51D3AFF-A8A0-470E-9530-731EB6AEB6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5DF629-D18D-4665-BB7C-2C4FDB0F53A8}" type="datetimeFigureOut">
              <a:rPr lang="en-GB" smtClean="0"/>
              <a:t>06/06/2021</a:t>
            </a:fld>
            <a:endParaRPr lang="en-GB"/>
          </a:p>
        </p:txBody>
      </p:sp>
      <p:sp>
        <p:nvSpPr>
          <p:cNvPr id="5" name="Segnaposto piè di pagina 4">
            <a:extLst>
              <a:ext uri="{FF2B5EF4-FFF2-40B4-BE49-F238E27FC236}">
                <a16:creationId xmlns:a16="http://schemas.microsoft.com/office/drawing/2014/main" id="{21083D6D-E635-452E-B4E6-2CBB0B647F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B49EEF4A-B882-4918-8203-874E8CDFBC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1066A-9868-4C12-A0B9-B0125A1A21DB}" type="slidenum">
              <a:rPr lang="en-GB" smtClean="0"/>
              <a:t>‹Nº›</a:t>
            </a:fld>
            <a:endParaRPr lang="en-GB"/>
          </a:p>
        </p:txBody>
      </p:sp>
    </p:spTree>
    <p:extLst>
      <p:ext uri="{BB962C8B-B14F-4D97-AF65-F5344CB8AC3E}">
        <p14:creationId xmlns:p14="http://schemas.microsoft.com/office/powerpoint/2010/main" val="15719608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BD7E1BB-E3A7-4B11-B1BC-FEBACBD75FE9}"/>
              </a:ext>
            </a:extLst>
          </p:cNvPr>
          <p:cNvPicPr>
            <a:picLocks noChangeAspect="1"/>
          </p:cNvPicPr>
          <p:nvPr/>
        </p:nvPicPr>
        <p:blipFill>
          <a:blip r:embed="rId2"/>
          <a:stretch>
            <a:fillRect/>
          </a:stretch>
        </p:blipFill>
        <p:spPr>
          <a:xfrm>
            <a:off x="3499924" y="609423"/>
            <a:ext cx="5192151" cy="5386857"/>
          </a:xfrm>
          <a:prstGeom prst="rect">
            <a:avLst/>
          </a:prstGeom>
        </p:spPr>
      </p:pic>
    </p:spTree>
    <p:extLst>
      <p:ext uri="{BB962C8B-B14F-4D97-AF65-F5344CB8AC3E}">
        <p14:creationId xmlns:p14="http://schemas.microsoft.com/office/powerpoint/2010/main" val="4171989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033C8C3-915A-4C95-9CED-0B9D5C6F5D55}"/>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858190" y="107838"/>
            <a:ext cx="3038475" cy="1341793"/>
          </a:xfrm>
          <a:prstGeom prst="rect">
            <a:avLst/>
          </a:prstGeom>
        </p:spPr>
      </p:pic>
      <p:pic>
        <p:nvPicPr>
          <p:cNvPr id="5" name="Imagen 4">
            <a:extLst>
              <a:ext uri="{FF2B5EF4-FFF2-40B4-BE49-F238E27FC236}">
                <a16:creationId xmlns:a16="http://schemas.microsoft.com/office/drawing/2014/main" id="{0E7D89C4-9B00-4B8B-AD84-42848418F6B9}"/>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343799" y="-169837"/>
            <a:ext cx="2025443" cy="1897142"/>
          </a:xfrm>
          <a:prstGeom prst="rect">
            <a:avLst/>
          </a:prstGeom>
        </p:spPr>
      </p:pic>
      <p:sp>
        <p:nvSpPr>
          <p:cNvPr id="6" name="CuadroTexto 5">
            <a:extLst>
              <a:ext uri="{FF2B5EF4-FFF2-40B4-BE49-F238E27FC236}">
                <a16:creationId xmlns:a16="http://schemas.microsoft.com/office/drawing/2014/main" id="{84DD1C62-166B-49D8-BBA4-6DE25D3E99FA}"/>
              </a:ext>
            </a:extLst>
          </p:cNvPr>
          <p:cNvSpPr txBox="1"/>
          <p:nvPr/>
        </p:nvSpPr>
        <p:spPr>
          <a:xfrm>
            <a:off x="375139" y="1794622"/>
            <a:ext cx="11638670" cy="4801314"/>
          </a:xfrm>
          <a:prstGeom prst="rect">
            <a:avLst/>
          </a:prstGeom>
          <a:noFill/>
        </p:spPr>
        <p:txBody>
          <a:bodyPr wrap="square">
            <a:spAutoFit/>
          </a:bodyPr>
          <a:lstStyle/>
          <a:p>
            <a:r>
              <a:rPr lang="it-IT" sz="1600" dirty="0"/>
              <a:t>Attività 1. Inserisci i seguenti verbi al presente al posto giusto:</a:t>
            </a:r>
          </a:p>
          <a:p>
            <a:r>
              <a:rPr lang="it-IT" b="1" dirty="0"/>
              <a:t>CORTEGGIA – ORDINA – DISTRAE – DICHIARA – APPARE – RACCOMANDA – DISCORRE – OFFRE – CAPISCE -RACCONTA</a:t>
            </a:r>
          </a:p>
          <a:p>
            <a:endParaRPr lang="it-IT" sz="1600" dirty="0"/>
          </a:p>
          <a:p>
            <a:r>
              <a:rPr lang="it-IT" sz="1600" dirty="0"/>
              <a:t>Trama. La scena è ambientata a Mantova e dintorni nel XVI secolo. I personaggi principali sono il duca, il buffone, Gilda (la figlia del buffone), </a:t>
            </a:r>
            <a:r>
              <a:rPr lang="it-IT" sz="1600" dirty="0" err="1"/>
              <a:t>Sparafucile</a:t>
            </a:r>
            <a:r>
              <a:rPr lang="it-IT" sz="1600" dirty="0"/>
              <a:t> e la sorella Maddalena. Al Palazzo Ducale di Mantova, durante una festa, il Duca _____________ con il fido Borsa su una fanciulla (Gilda) che egli vede sempre all’uscita della chiesa. Borsa lo ______________ mostrandogli le beltà delle dame presenti. Dopo aver dichiarato il suo spirito libertino in una canzone, il Duca _____________ la Contessa di Ceprano, provocando la rabbia del marito, che viene schernito da Rigoletto, il buffone di corte. Intanto, in disparte, il cortigiano Marullo _____________ ai suoi amici che Rigoletto, sebbene gobbo e deforme, avrebbe un’amante. In realtà la giovane, creduta erroneamente sua amante, non è altro che la figlia Gilda. Improvvisamente _______________ il Conte di Monterone, vecchio nemico del Duca, che lo accusa pubblicamente di avergli sedotto la figlia. Rigoletto lo irride e Monterone maledice lui e il Duca. Il Duca ____________________ di arrestare il Conte, mentre Rigoletto, spaventato per le parole di Monterone, fugge. Mentre è sulla strada di casa il buffone viene avvicinato da </a:t>
            </a:r>
            <a:r>
              <a:rPr lang="it-IT" sz="1600" dirty="0" err="1"/>
              <a:t>Sparafucile</a:t>
            </a:r>
            <a:r>
              <a:rPr lang="it-IT" sz="1600" dirty="0"/>
              <a:t>, un sicario prezzolato, che gli _______________ i suoi servigi. Rigoletto lo allontana. Quindi, giunto sulla soglia di casa, ripensa alla sua vita infelice da buffone e alla maledizione di Monterone, che lo ha profondamente turbato. Tornato a casa, riabbraccia Gilda e ________________ alla cameriera Giovanna di vegliare su di lei; ma il Duca si è già introdotto nella casa e osserva di nascosto la scena. Poco dopo Rigoletto se ne va e Gilda viene avvicinata dal Duca, che le _______________ il suo amore, spacciandosi per uno studente povero, </a:t>
            </a:r>
            <a:r>
              <a:rPr lang="it-IT" sz="1600" dirty="0" err="1"/>
              <a:t>Gualtier</a:t>
            </a:r>
            <a:r>
              <a:rPr lang="it-IT" sz="1600" dirty="0"/>
              <a:t> </a:t>
            </a:r>
            <a:r>
              <a:rPr lang="it-IT" sz="1600" dirty="0" err="1"/>
              <a:t>Maldè</a:t>
            </a:r>
            <a:r>
              <a:rPr lang="it-IT" sz="1600" dirty="0"/>
              <a:t>. Andatosene anche il Duca, Gilda canta il suo amore per lui. Nelle vicinanze, Marullo sta organizzando con un gruppo di cortigiani il rapimento di quella che crede essere l’amante di Rigoletto e si fa aiutare dallo stesso inconsapevole buffone che, bendato, gli tiene ferma la scala d’accesso alla terrazza. Solo quando tutti sono partiti, egli _______________ la verità.</a:t>
            </a:r>
            <a:endParaRPr lang="en-GB" sz="1600" dirty="0"/>
          </a:p>
        </p:txBody>
      </p:sp>
      <p:sp>
        <p:nvSpPr>
          <p:cNvPr id="2" name="CuadroTexto 1">
            <a:extLst>
              <a:ext uri="{FF2B5EF4-FFF2-40B4-BE49-F238E27FC236}">
                <a16:creationId xmlns:a16="http://schemas.microsoft.com/office/drawing/2014/main" id="{A84B6853-31A6-4202-98C3-2449A82A43EE}"/>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Tree>
    <p:extLst>
      <p:ext uri="{BB962C8B-B14F-4D97-AF65-F5344CB8AC3E}">
        <p14:creationId xmlns:p14="http://schemas.microsoft.com/office/powerpoint/2010/main" val="2871506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033C8C3-915A-4C95-9CED-0B9D5C6F5D55}"/>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928528" y="277675"/>
            <a:ext cx="3038475" cy="1341793"/>
          </a:xfrm>
          <a:prstGeom prst="rect">
            <a:avLst/>
          </a:prstGeom>
        </p:spPr>
      </p:pic>
      <p:pic>
        <p:nvPicPr>
          <p:cNvPr id="5" name="Imagen 4">
            <a:extLst>
              <a:ext uri="{FF2B5EF4-FFF2-40B4-BE49-F238E27FC236}">
                <a16:creationId xmlns:a16="http://schemas.microsoft.com/office/drawing/2014/main" id="{0E7D89C4-9B00-4B8B-AD84-42848418F6B9}"/>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414137" y="0"/>
            <a:ext cx="2025443" cy="1897142"/>
          </a:xfrm>
          <a:prstGeom prst="rect">
            <a:avLst/>
          </a:prstGeom>
        </p:spPr>
      </p:pic>
      <p:sp>
        <p:nvSpPr>
          <p:cNvPr id="7" name="CuadroTexto 6">
            <a:extLst>
              <a:ext uri="{FF2B5EF4-FFF2-40B4-BE49-F238E27FC236}">
                <a16:creationId xmlns:a16="http://schemas.microsoft.com/office/drawing/2014/main" id="{A758405B-52B6-4A17-8ED7-07470AF9489E}"/>
              </a:ext>
            </a:extLst>
          </p:cNvPr>
          <p:cNvSpPr txBox="1"/>
          <p:nvPr/>
        </p:nvSpPr>
        <p:spPr>
          <a:xfrm>
            <a:off x="1172307" y="2051469"/>
            <a:ext cx="9847385" cy="3416320"/>
          </a:xfrm>
          <a:prstGeom prst="rect">
            <a:avLst/>
          </a:prstGeom>
          <a:noFill/>
        </p:spPr>
        <p:txBody>
          <a:bodyPr wrap="square">
            <a:spAutoFit/>
          </a:bodyPr>
          <a:lstStyle/>
          <a:p>
            <a:r>
              <a:rPr lang="it-IT" dirty="0"/>
              <a:t>Attività 2. In ogni parola mancano due lettere: aggiungile</a:t>
            </a:r>
          </a:p>
          <a:p>
            <a:endParaRPr lang="it-IT" dirty="0"/>
          </a:p>
          <a:p>
            <a:r>
              <a:rPr lang="it-IT" dirty="0"/>
              <a:t>All’oscuro di tutto, il Duca di Mantova, tornato a cercare Gilda, si </a:t>
            </a:r>
            <a:r>
              <a:rPr lang="it-IT" dirty="0" err="1"/>
              <a:t>dispe</a:t>
            </a:r>
            <a:r>
              <a:rPr lang="it-IT" dirty="0"/>
              <a:t>___ per il suo rapimento. Quando i cortigiani lo informano di aver rapito l’___ante di Rigoletto, egli comprende cosa è successo e si fa portare Gilda in camera. Entra Rigoletto che, fingendo indifferenza, ___</a:t>
            </a:r>
            <a:r>
              <a:rPr lang="it-IT" dirty="0" err="1"/>
              <a:t>rca</a:t>
            </a:r>
            <a:r>
              <a:rPr lang="it-IT" dirty="0"/>
              <a:t> la figlia, deriso dal crocchio di cortigiani. Quando capisce che Gilda si </a:t>
            </a:r>
            <a:r>
              <a:rPr lang="it-IT" dirty="0" err="1"/>
              <a:t>tro</a:t>
            </a:r>
            <a:r>
              <a:rPr lang="it-IT" dirty="0"/>
              <a:t>___ nella camera del Duca, sfoga la sua ira imprecando contro i nobili, che però gli impediscono di raggiungere la </a:t>
            </a:r>
            <a:r>
              <a:rPr lang="it-IT" dirty="0" err="1"/>
              <a:t>stan</a:t>
            </a:r>
            <a:r>
              <a:rPr lang="it-IT" dirty="0"/>
              <a:t>___. Esce Gilda e finalmente rivela al padre come ha conosciuto il giovane di cui ignorava la vera identità. Per vendicare la figlia disonorata, Rigoletto medita una terribile ___</a:t>
            </a:r>
            <a:r>
              <a:rPr lang="it-IT" dirty="0" err="1"/>
              <a:t>ndetta</a:t>
            </a:r>
            <a:r>
              <a:rPr lang="it-IT" dirty="0"/>
              <a:t>. Passa frattanto Monterone, che sta per essere condotto al supplizio. Il vecchio nobile si ferma e osserva il Duca ritratto in un quadro, constatando amaramente che la sua maledizione è stata va___. Quindi esce. Udite le sue parole, Rigoletto replica che la vendetta invece ___</a:t>
            </a:r>
            <a:r>
              <a:rPr lang="it-IT" dirty="0" err="1"/>
              <a:t>riverà</a:t>
            </a:r>
            <a:r>
              <a:rPr lang="it-IT" dirty="0"/>
              <a:t>. Egli ha già deciso di rivolgersi al sicario </a:t>
            </a:r>
            <a:r>
              <a:rPr lang="it-IT" dirty="0" err="1"/>
              <a:t>Sparafucile</a:t>
            </a:r>
            <a:r>
              <a:rPr lang="it-IT" dirty="0"/>
              <a:t> per chiedergli di uccidere il duca</a:t>
            </a:r>
            <a:endParaRPr lang="en-GB" dirty="0"/>
          </a:p>
        </p:txBody>
      </p:sp>
      <p:sp>
        <p:nvSpPr>
          <p:cNvPr id="6" name="CuadroTexto 5">
            <a:extLst>
              <a:ext uri="{FF2B5EF4-FFF2-40B4-BE49-F238E27FC236}">
                <a16:creationId xmlns:a16="http://schemas.microsoft.com/office/drawing/2014/main" id="{C46FD362-A7C9-433C-9EC0-66AC13DA1A86}"/>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Tree>
    <p:extLst>
      <p:ext uri="{BB962C8B-B14F-4D97-AF65-F5344CB8AC3E}">
        <p14:creationId xmlns:p14="http://schemas.microsoft.com/office/powerpoint/2010/main" val="1465543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FFBD24-BD95-467F-A3C5-F32EB7E089B2}"/>
              </a:ext>
            </a:extLst>
          </p:cNvPr>
          <p:cNvSpPr txBox="1"/>
          <p:nvPr/>
        </p:nvSpPr>
        <p:spPr>
          <a:xfrm>
            <a:off x="222811" y="1891575"/>
            <a:ext cx="11943471" cy="4801314"/>
          </a:xfrm>
          <a:prstGeom prst="rect">
            <a:avLst/>
          </a:prstGeom>
          <a:noFill/>
        </p:spPr>
        <p:txBody>
          <a:bodyPr wrap="square">
            <a:spAutoFit/>
          </a:bodyPr>
          <a:lstStyle/>
          <a:p>
            <a:r>
              <a:rPr lang="it-IT" dirty="0"/>
              <a:t>Attività 3. Trova i CONTRARI  delle parole in MAIUSCOLO:</a:t>
            </a:r>
          </a:p>
          <a:p>
            <a:endParaRPr lang="it-IT" dirty="0"/>
          </a:p>
          <a:p>
            <a:r>
              <a:rPr lang="it-IT" dirty="0"/>
              <a:t>Rigoletto ha deciso di far toccare con mano alla figlia chi sia veramente l’uomo che ella continua, nonostante tutto, ad</a:t>
            </a:r>
            <a:r>
              <a:rPr lang="it-IT" dirty="0">
                <a:highlight>
                  <a:srgbClr val="FFFF00"/>
                </a:highlight>
              </a:rPr>
              <a:t> ODIARE</a:t>
            </a:r>
            <a:r>
              <a:rPr lang="it-IT" dirty="0"/>
              <a:t>. La conduce perciò alla locanda di </a:t>
            </a:r>
            <a:r>
              <a:rPr lang="it-IT" dirty="0" err="1"/>
              <a:t>Sparafucile</a:t>
            </a:r>
            <a:r>
              <a:rPr lang="it-IT" dirty="0"/>
              <a:t>, nella </a:t>
            </a:r>
            <a:r>
              <a:rPr lang="it-IT" dirty="0">
                <a:highlight>
                  <a:srgbClr val="FFFF00"/>
                </a:highlight>
              </a:rPr>
              <a:t>CENTRO</a:t>
            </a:r>
            <a:r>
              <a:rPr lang="it-IT" dirty="0"/>
              <a:t> di Mantova, dove si trova il Duca, adescato dalla sorella del sicario, Maddalena. Gilda ha così modo di vedere di nascosto il Duca, mentre questi canta la </a:t>
            </a:r>
            <a:r>
              <a:rPr lang="it-IT" dirty="0">
                <a:highlight>
                  <a:srgbClr val="FFFF00"/>
                </a:highlight>
              </a:rPr>
              <a:t>GRANDISSIMA</a:t>
            </a:r>
            <a:r>
              <a:rPr lang="it-IT" dirty="0"/>
              <a:t> considerazione che nutre verso le donne e verso chi si innamora di loro. Mentre all’esterno si avvicina un temporale, il Duca amoreggia con Maddalena, quindi va a riposare al piano </a:t>
            </a:r>
            <a:r>
              <a:rPr lang="it-IT" dirty="0">
                <a:highlight>
                  <a:srgbClr val="FFFF00"/>
                </a:highlight>
              </a:rPr>
              <a:t>INFERIORE</a:t>
            </a:r>
            <a:r>
              <a:rPr lang="it-IT" dirty="0"/>
              <a:t>. Rigoletto dà ordine alla figlia di tornare a casa e di </a:t>
            </a:r>
            <a:r>
              <a:rPr lang="it-IT" dirty="0">
                <a:highlight>
                  <a:srgbClr val="FFFF00"/>
                </a:highlight>
              </a:rPr>
              <a:t>ARRIVARE </a:t>
            </a:r>
            <a:r>
              <a:rPr lang="it-IT" dirty="0"/>
              <a:t>immediatamente alla volta di Verona, travestita da uomo per la sua incolumità; dopo aver preso accordi con </a:t>
            </a:r>
            <a:r>
              <a:rPr lang="it-IT" dirty="0" err="1"/>
              <a:t>Sparafucile</a:t>
            </a:r>
            <a:r>
              <a:rPr lang="it-IT" dirty="0"/>
              <a:t>, si </a:t>
            </a:r>
            <a:r>
              <a:rPr lang="it-IT" dirty="0">
                <a:highlight>
                  <a:srgbClr val="FFFF00"/>
                </a:highlight>
              </a:rPr>
              <a:t>AVVICINA</a:t>
            </a:r>
            <a:r>
              <a:rPr lang="it-IT" dirty="0"/>
              <a:t> anch’egli dalla locanda. Ma Gilda, già in abiti </a:t>
            </a:r>
            <a:r>
              <a:rPr lang="it-IT" dirty="0">
                <a:highlight>
                  <a:srgbClr val="FFFF00"/>
                </a:highlight>
              </a:rPr>
              <a:t>FEMMINILI</a:t>
            </a:r>
            <a:r>
              <a:rPr lang="it-IT" dirty="0"/>
              <a:t>, torna presso la locanda e ascolta il drammatico dialogo che vi si svolge. Maddalena infatti, invaghitasi anch’essa del Duca, supplica il fratello affinché lo risparmi e uccida al suo posto il mandante del delitto, Rigoletto, non appena giungerà con il denaro. </a:t>
            </a:r>
            <a:r>
              <a:rPr lang="it-IT" dirty="0" err="1"/>
              <a:t>Sparafucile</a:t>
            </a:r>
            <a:r>
              <a:rPr lang="it-IT" dirty="0"/>
              <a:t> non ne vuole sapere, ma alla fine accetta un compromesso: aspetterà la mezzanotte e ucciderà il primo uomo che entrerà nell’osteria. Gilda decide immediatamente di sacrificarsi per il Duca: fingendosi un mendicante, ella bussa alla porta della locanda e viene pugnalata a sangue </a:t>
            </a:r>
            <a:r>
              <a:rPr lang="it-IT" dirty="0">
                <a:highlight>
                  <a:srgbClr val="FFFF00"/>
                </a:highlight>
              </a:rPr>
              <a:t>CALDO</a:t>
            </a:r>
            <a:r>
              <a:rPr lang="it-IT" dirty="0"/>
              <a:t> dal sicario. </a:t>
            </a:r>
            <a:r>
              <a:rPr lang="it-IT" dirty="0" err="1"/>
              <a:t>Sparafucile</a:t>
            </a:r>
            <a:r>
              <a:rPr lang="it-IT" dirty="0"/>
              <a:t> consegna il corpo in un sacco a Rigoletto, che è soddisfatto di aver portato a compimento la vendetta. Tuttavia, quando ode in </a:t>
            </a:r>
            <a:r>
              <a:rPr lang="it-IT" dirty="0">
                <a:highlight>
                  <a:srgbClr val="FFFF00"/>
                </a:highlight>
              </a:rPr>
              <a:t>VICINANZA</a:t>
            </a:r>
            <a:r>
              <a:rPr lang="it-IT" dirty="0"/>
              <a:t> la voce del Duca che canticchia, sconvolto e raggelato, si chiede di chi sia allora il corpo nel sacco. Lo apre e vede Gilda in fin di </a:t>
            </a:r>
            <a:r>
              <a:rPr lang="it-IT" dirty="0">
                <a:highlight>
                  <a:srgbClr val="FFFF00"/>
                </a:highlight>
              </a:rPr>
              <a:t>MORTE</a:t>
            </a:r>
            <a:r>
              <a:rPr lang="it-IT" dirty="0"/>
              <a:t>, che in un ultimo anelito chiede perdono al padre e </a:t>
            </a:r>
            <a:r>
              <a:rPr lang="it-IT" dirty="0">
                <a:highlight>
                  <a:srgbClr val="FFFF00"/>
                </a:highlight>
              </a:rPr>
              <a:t>VIVE</a:t>
            </a:r>
            <a:r>
              <a:rPr lang="it-IT" dirty="0"/>
              <a:t> tra le sue braccia. Rigoletto, disperato, si rende conto che la maledizione del vecchio Monterone si è avverata.</a:t>
            </a:r>
            <a:endParaRPr lang="en-GB" dirty="0"/>
          </a:p>
        </p:txBody>
      </p:sp>
      <p:pic>
        <p:nvPicPr>
          <p:cNvPr id="4" name="Imagen 3">
            <a:extLst>
              <a:ext uri="{FF2B5EF4-FFF2-40B4-BE49-F238E27FC236}">
                <a16:creationId xmlns:a16="http://schemas.microsoft.com/office/drawing/2014/main" id="{EC885A8F-8D88-4A15-8DD7-59E8C6FE057A}"/>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675310" y="269697"/>
            <a:ext cx="3038475" cy="1341793"/>
          </a:xfrm>
          <a:prstGeom prst="rect">
            <a:avLst/>
          </a:prstGeom>
        </p:spPr>
      </p:pic>
      <p:pic>
        <p:nvPicPr>
          <p:cNvPr id="5" name="Imagen 4">
            <a:extLst>
              <a:ext uri="{FF2B5EF4-FFF2-40B4-BE49-F238E27FC236}">
                <a16:creationId xmlns:a16="http://schemas.microsoft.com/office/drawing/2014/main" id="{27958D1A-6B24-44AC-8BD4-F3D9CBCC548C}"/>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160919" y="-7978"/>
            <a:ext cx="2025443" cy="1897142"/>
          </a:xfrm>
          <a:prstGeom prst="rect">
            <a:avLst/>
          </a:prstGeom>
        </p:spPr>
      </p:pic>
      <p:sp>
        <p:nvSpPr>
          <p:cNvPr id="6" name="CuadroTexto 5">
            <a:extLst>
              <a:ext uri="{FF2B5EF4-FFF2-40B4-BE49-F238E27FC236}">
                <a16:creationId xmlns:a16="http://schemas.microsoft.com/office/drawing/2014/main" id="{E3D0E4A0-67C9-4D19-A703-38467BBD4E1D}"/>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Tree>
    <p:extLst>
      <p:ext uri="{BB962C8B-B14F-4D97-AF65-F5344CB8AC3E}">
        <p14:creationId xmlns:p14="http://schemas.microsoft.com/office/powerpoint/2010/main" val="1644224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36A3DDC-1FFF-4CEA-899C-8667C05D7C3A}"/>
              </a:ext>
            </a:extLst>
          </p:cNvPr>
          <p:cNvPicPr>
            <a:picLocks noChangeAspect="1"/>
          </p:cNvPicPr>
          <p:nvPr/>
        </p:nvPicPr>
        <p:blipFill>
          <a:blip r:embed="rId2"/>
          <a:stretch>
            <a:fillRect/>
          </a:stretch>
        </p:blipFill>
        <p:spPr>
          <a:xfrm>
            <a:off x="5568828" y="1619250"/>
            <a:ext cx="6096000" cy="3619500"/>
          </a:xfrm>
          <a:prstGeom prst="rect">
            <a:avLst/>
          </a:prstGeom>
        </p:spPr>
      </p:pic>
      <p:pic>
        <p:nvPicPr>
          <p:cNvPr id="3" name="Imagen 2">
            <a:extLst>
              <a:ext uri="{FF2B5EF4-FFF2-40B4-BE49-F238E27FC236}">
                <a16:creationId xmlns:a16="http://schemas.microsoft.com/office/drawing/2014/main" id="{318D9491-FB49-4B28-ADBB-A47E53C35B73}"/>
              </a:ext>
            </a:extLst>
          </p:cNvPr>
          <p:cNvPicPr>
            <a:picLocks noChangeAspect="1"/>
          </p:cNvPicPr>
          <p:nvPr/>
        </p:nvPicPr>
        <p:blipFill>
          <a:blip r:embed="rId3"/>
          <a:stretch>
            <a:fillRect/>
          </a:stretch>
        </p:blipFill>
        <p:spPr>
          <a:xfrm rot="20835523">
            <a:off x="1109662" y="571500"/>
            <a:ext cx="3876675" cy="5715000"/>
          </a:xfrm>
          <a:prstGeom prst="rect">
            <a:avLst/>
          </a:prstGeom>
        </p:spPr>
      </p:pic>
    </p:spTree>
    <p:extLst>
      <p:ext uri="{BB962C8B-B14F-4D97-AF65-F5344CB8AC3E}">
        <p14:creationId xmlns:p14="http://schemas.microsoft.com/office/powerpoint/2010/main" val="1368089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448DF79-055E-4E2B-8610-F7D84A3ECE00}"/>
              </a:ext>
            </a:extLst>
          </p:cNvPr>
          <p:cNvSpPr txBox="1"/>
          <p:nvPr/>
        </p:nvSpPr>
        <p:spPr>
          <a:xfrm>
            <a:off x="1153552" y="2347190"/>
            <a:ext cx="9481624" cy="3785652"/>
          </a:xfrm>
          <a:prstGeom prst="rect">
            <a:avLst/>
          </a:prstGeom>
          <a:noFill/>
        </p:spPr>
        <p:txBody>
          <a:bodyPr wrap="square">
            <a:spAutoFit/>
          </a:bodyPr>
          <a:lstStyle/>
          <a:p>
            <a:r>
              <a:rPr lang="it-IT" dirty="0"/>
              <a:t>Inserisci le PREPOSIZIONI al posto giusto:</a:t>
            </a:r>
          </a:p>
          <a:p>
            <a:endParaRPr lang="it-IT" dirty="0"/>
          </a:p>
          <a:p>
            <a:pPr algn="ctr"/>
            <a:r>
              <a:rPr lang="it-IT" sz="2400" b="1" dirty="0"/>
              <a:t>al – ad – sotto – a causa – per – a – con – di</a:t>
            </a:r>
          </a:p>
          <a:p>
            <a:endParaRPr lang="it-IT" dirty="0"/>
          </a:p>
          <a:p>
            <a:r>
              <a:rPr lang="it-IT" dirty="0"/>
              <a:t>Ismail Pascià, </a:t>
            </a:r>
            <a:r>
              <a:rPr lang="it-IT" dirty="0" err="1"/>
              <a:t>kedivé</a:t>
            </a:r>
            <a:r>
              <a:rPr lang="it-IT" dirty="0"/>
              <a:t> d’Egitto, commissionò un inno a Verdi _____celebrare l’apertura del Canale di Suez nel 1870, offrendo un compenso di 80.000 franchi, ma Verdi rifiutò, dicendo che non scriveva musica d’occasione. Invece, quando venne l’invito ____ comporre un’opera per l’inaugurazione del nuovo teatro del Cairo, accettò. La prima dell’opera fu ritardata __________ della guerra franco-prussiana, dato che i costumi e le scene erano a Parigi _______ assedio. Il teatro del Cairo s’inaugurò invece ______ Rigoletto. Quando finalmente la prima _____ Aida ebbe luogo, l’opera ottenne un enorme successo e ancora oggi continua ________ essere una delle opere liriche più famose. La prima rappresentazione in assoluto _________ mondo avvenne quindi al Teatro </a:t>
            </a:r>
            <a:r>
              <a:rPr lang="it-IT" dirty="0" err="1"/>
              <a:t>khediviale</a:t>
            </a:r>
            <a:r>
              <a:rPr lang="it-IT" dirty="0"/>
              <a:t> dell’Opera del Cairo, in Egitto, il 24 dicembre 1871.</a:t>
            </a:r>
            <a:endParaRPr lang="en-GB" dirty="0"/>
          </a:p>
        </p:txBody>
      </p:sp>
      <p:pic>
        <p:nvPicPr>
          <p:cNvPr id="5" name="Imagen 4">
            <a:extLst>
              <a:ext uri="{FF2B5EF4-FFF2-40B4-BE49-F238E27FC236}">
                <a16:creationId xmlns:a16="http://schemas.microsoft.com/office/drawing/2014/main" id="{0400CFFA-89DF-4189-8B52-ABB828E1E776}"/>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675310" y="269697"/>
            <a:ext cx="3038475" cy="1341793"/>
          </a:xfrm>
          <a:prstGeom prst="rect">
            <a:avLst/>
          </a:prstGeom>
        </p:spPr>
      </p:pic>
      <p:pic>
        <p:nvPicPr>
          <p:cNvPr id="6" name="Imagen 5">
            <a:extLst>
              <a:ext uri="{FF2B5EF4-FFF2-40B4-BE49-F238E27FC236}">
                <a16:creationId xmlns:a16="http://schemas.microsoft.com/office/drawing/2014/main" id="{933DAD7E-6763-43FA-9BD8-FBB9A24AEAA7}"/>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160919" y="-7978"/>
            <a:ext cx="2025443" cy="1897142"/>
          </a:xfrm>
          <a:prstGeom prst="rect">
            <a:avLst/>
          </a:prstGeom>
        </p:spPr>
      </p:pic>
      <p:sp>
        <p:nvSpPr>
          <p:cNvPr id="7" name="CuadroTexto 6">
            <a:extLst>
              <a:ext uri="{FF2B5EF4-FFF2-40B4-BE49-F238E27FC236}">
                <a16:creationId xmlns:a16="http://schemas.microsoft.com/office/drawing/2014/main" id="{7EEDC674-F55A-47BD-A17C-F4415D5513DF}"/>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Tree>
    <p:extLst>
      <p:ext uri="{BB962C8B-B14F-4D97-AF65-F5344CB8AC3E}">
        <p14:creationId xmlns:p14="http://schemas.microsoft.com/office/powerpoint/2010/main" val="1023093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038E033-672A-41E4-86DD-9E69411221B8}"/>
              </a:ext>
            </a:extLst>
          </p:cNvPr>
          <p:cNvSpPr txBox="1"/>
          <p:nvPr/>
        </p:nvSpPr>
        <p:spPr>
          <a:xfrm>
            <a:off x="715107" y="1996672"/>
            <a:ext cx="10761785" cy="4247317"/>
          </a:xfrm>
          <a:prstGeom prst="rect">
            <a:avLst/>
          </a:prstGeom>
          <a:noFill/>
        </p:spPr>
        <p:txBody>
          <a:bodyPr wrap="square">
            <a:spAutoFit/>
          </a:bodyPr>
          <a:lstStyle/>
          <a:p>
            <a:pPr algn="l"/>
            <a:r>
              <a:rPr lang="it-IT" b="0" i="0" dirty="0">
                <a:solidFill>
                  <a:srgbClr val="000000"/>
                </a:solidFill>
                <a:effectLst/>
                <a:latin typeface="tahoma" panose="020B0604030504040204" pitchFamily="34" charset="0"/>
              </a:rPr>
              <a:t>Riordina le parole in </a:t>
            </a:r>
            <a:r>
              <a:rPr lang="it-IT" b="1" i="0" dirty="0">
                <a:solidFill>
                  <a:srgbClr val="000000"/>
                </a:solidFill>
                <a:effectLst/>
                <a:latin typeface="tahoma" panose="020B0604030504040204" pitchFamily="34" charset="0"/>
              </a:rPr>
              <a:t>grassetto</a:t>
            </a:r>
            <a:r>
              <a:rPr lang="it-IT" b="0" i="0" dirty="0">
                <a:solidFill>
                  <a:srgbClr val="000000"/>
                </a:solidFill>
                <a:effectLst/>
                <a:latin typeface="tahoma" panose="020B0604030504040204" pitchFamily="34" charset="0"/>
              </a:rPr>
              <a:t>.</a:t>
            </a:r>
          </a:p>
          <a:p>
            <a:pPr algn="l"/>
            <a:r>
              <a:rPr lang="it-IT" b="0" i="0" dirty="0">
                <a:solidFill>
                  <a:srgbClr val="000000"/>
                </a:solidFill>
                <a:effectLst/>
                <a:latin typeface="tahoma" panose="020B0604030504040204" pitchFamily="34" charset="0"/>
              </a:rPr>
              <a:t> </a:t>
            </a:r>
          </a:p>
          <a:p>
            <a:pPr algn="l"/>
            <a:r>
              <a:rPr lang="it-IT" b="0" i="0" dirty="0">
                <a:solidFill>
                  <a:srgbClr val="000000"/>
                </a:solidFill>
                <a:effectLst/>
                <a:latin typeface="tahoma" panose="020B0604030504040204" pitchFamily="34" charset="0"/>
              </a:rPr>
              <a:t>Atto I</a:t>
            </a:r>
            <a:br>
              <a:rPr lang="it-IT" b="0" i="0" dirty="0">
                <a:solidFill>
                  <a:srgbClr val="000000"/>
                </a:solidFill>
                <a:effectLst/>
                <a:latin typeface="tahoma" panose="020B0604030504040204" pitchFamily="34" charset="0"/>
              </a:rPr>
            </a:br>
            <a:r>
              <a:rPr lang="it-IT" b="0" i="0" dirty="0">
                <a:solidFill>
                  <a:srgbClr val="000000"/>
                </a:solidFill>
                <a:effectLst/>
                <a:latin typeface="tahoma" panose="020B0604030504040204" pitchFamily="34" charset="0"/>
              </a:rPr>
              <a:t>Scena I: Sala del palazzo del re a Menfi. Aida, figlia del Re di Etiopia Amonasro, vive a Menfi come schiava; gli Egizi</a:t>
            </a:r>
            <a:r>
              <a:rPr lang="it-IT" b="1" i="0" dirty="0">
                <a:solidFill>
                  <a:srgbClr val="000000"/>
                </a:solidFill>
                <a:effectLst/>
                <a:latin typeface="tahoma" panose="020B0604030504040204" pitchFamily="34" charset="0"/>
              </a:rPr>
              <a:t> l’ catturata durante una contro militare hanno spedizione </a:t>
            </a:r>
            <a:r>
              <a:rPr lang="it-IT" b="0" i="0" dirty="0">
                <a:solidFill>
                  <a:srgbClr val="000000"/>
                </a:solidFill>
                <a:effectLst/>
                <a:latin typeface="tahoma" panose="020B0604030504040204" pitchFamily="34" charset="0"/>
              </a:rPr>
              <a:t>l’Etiopia ignorando la sua vera identità. Suo padre ha organizzato una incursione in Egitto per liberarla dalla prigionia. Ma fin dalla sua cattura, Aida </a:t>
            </a:r>
            <a:r>
              <a:rPr lang="it-IT" b="1" i="0" dirty="0">
                <a:solidFill>
                  <a:srgbClr val="000000"/>
                </a:solidFill>
                <a:effectLst/>
                <a:latin typeface="tahoma" panose="020B0604030504040204" pitchFamily="34" charset="0"/>
              </a:rPr>
              <a:t>innamorata è si giovane del guerriero</a:t>
            </a:r>
            <a:r>
              <a:rPr lang="it-IT" b="0" i="0" dirty="0">
                <a:solidFill>
                  <a:srgbClr val="000000"/>
                </a:solidFill>
                <a:effectLst/>
                <a:latin typeface="tahoma" panose="020B0604030504040204" pitchFamily="34" charset="0"/>
              </a:rPr>
              <a:t> </a:t>
            </a:r>
            <a:r>
              <a:rPr lang="it-IT" b="0" i="0" dirty="0" err="1">
                <a:solidFill>
                  <a:srgbClr val="000000"/>
                </a:solidFill>
                <a:effectLst/>
                <a:latin typeface="tahoma" panose="020B0604030504040204" pitchFamily="34" charset="0"/>
              </a:rPr>
              <a:t>Radamès</a:t>
            </a:r>
            <a:r>
              <a:rPr lang="it-IT" b="0" i="0" dirty="0">
                <a:solidFill>
                  <a:srgbClr val="000000"/>
                </a:solidFill>
                <a:effectLst/>
                <a:latin typeface="tahoma" panose="020B0604030504040204" pitchFamily="34" charset="0"/>
              </a:rPr>
              <a:t>, che a sua volta è innamorato di lei. Aida ha una pericolosa rivale, Amneris, la figlia del Re d’Egitto. Giunta Aida, Amneris intuisce che possa essere lei la fiamma di </a:t>
            </a:r>
            <a:r>
              <a:rPr lang="it-IT" b="0" i="0" dirty="0" err="1">
                <a:solidFill>
                  <a:srgbClr val="000000"/>
                </a:solidFill>
                <a:effectLst/>
                <a:latin typeface="tahoma" panose="020B0604030504040204" pitchFamily="34" charset="0"/>
              </a:rPr>
              <a:t>Radamès</a:t>
            </a:r>
            <a:r>
              <a:rPr lang="it-IT" b="0" i="0" dirty="0">
                <a:solidFill>
                  <a:srgbClr val="000000"/>
                </a:solidFill>
                <a:effectLst/>
                <a:latin typeface="tahoma" panose="020B0604030504040204" pitchFamily="34" charset="0"/>
              </a:rPr>
              <a:t> e falsamente la consola dal suo pianto. Appare il Re assieme agli ufficiali e </a:t>
            </a:r>
            <a:r>
              <a:rPr lang="it-IT" b="0" i="0" dirty="0" err="1">
                <a:solidFill>
                  <a:srgbClr val="000000"/>
                </a:solidFill>
                <a:effectLst/>
                <a:latin typeface="tahoma" panose="020B0604030504040204" pitchFamily="34" charset="0"/>
              </a:rPr>
              <a:t>Ramfis</a:t>
            </a:r>
            <a:r>
              <a:rPr lang="it-IT" b="0" i="0" dirty="0">
                <a:solidFill>
                  <a:srgbClr val="000000"/>
                </a:solidFill>
                <a:effectLst/>
                <a:latin typeface="tahoma" panose="020B0604030504040204" pitchFamily="34" charset="0"/>
              </a:rPr>
              <a:t> che introduce un messaggero recante le notizie dal confine. Aida è preoccupata: </a:t>
            </a:r>
            <a:r>
              <a:rPr lang="it-IT" b="1" i="0" dirty="0">
                <a:solidFill>
                  <a:srgbClr val="000000"/>
                </a:solidFill>
                <a:effectLst/>
                <a:latin typeface="tahoma" panose="020B0604030504040204" pitchFamily="34" charset="0"/>
              </a:rPr>
              <a:t>padre sta l’Egitto suo contro marciando</a:t>
            </a:r>
            <a:r>
              <a:rPr lang="it-IT" b="0" i="0" dirty="0">
                <a:solidFill>
                  <a:srgbClr val="000000"/>
                </a:solidFill>
                <a:effectLst/>
                <a:latin typeface="tahoma" panose="020B0604030504040204" pitchFamily="34" charset="0"/>
              </a:rPr>
              <a:t>. Alla fine il Re dichiara che </a:t>
            </a:r>
            <a:r>
              <a:rPr lang="it-IT" b="0" i="0" dirty="0" err="1">
                <a:solidFill>
                  <a:srgbClr val="000000"/>
                </a:solidFill>
                <a:effectLst/>
                <a:latin typeface="tahoma" panose="020B0604030504040204" pitchFamily="34" charset="0"/>
              </a:rPr>
              <a:t>Radamès</a:t>
            </a:r>
            <a:r>
              <a:rPr lang="it-IT" b="0" i="0" dirty="0">
                <a:solidFill>
                  <a:srgbClr val="000000"/>
                </a:solidFill>
                <a:effectLst/>
                <a:latin typeface="tahoma" panose="020B0604030504040204" pitchFamily="34" charset="0"/>
              </a:rPr>
              <a:t> è stato scelto da Iside come comandante dell’esercito che combatterà contro Amonasro. </a:t>
            </a:r>
            <a:r>
              <a:rPr lang="it-IT" b="1" i="0" dirty="0">
                <a:solidFill>
                  <a:srgbClr val="000000"/>
                </a:solidFill>
                <a:effectLst/>
                <a:latin typeface="tahoma" panose="020B0604030504040204" pitchFamily="34" charset="0"/>
              </a:rPr>
              <a:t>Il di Aida è tra cuore il diviso per l’amore padre</a:t>
            </a:r>
            <a:r>
              <a:rPr lang="it-IT" b="0" i="0" dirty="0">
                <a:solidFill>
                  <a:srgbClr val="000000"/>
                </a:solidFill>
                <a:effectLst/>
                <a:latin typeface="tahoma" panose="020B0604030504040204" pitchFamily="34" charset="0"/>
              </a:rPr>
              <a:t> e l’amore per </a:t>
            </a:r>
            <a:r>
              <a:rPr lang="it-IT" b="0" i="0" dirty="0" err="1">
                <a:solidFill>
                  <a:srgbClr val="000000"/>
                </a:solidFill>
                <a:effectLst/>
                <a:latin typeface="tahoma" panose="020B0604030504040204" pitchFamily="34" charset="0"/>
              </a:rPr>
              <a:t>Radamès</a:t>
            </a:r>
            <a:r>
              <a:rPr lang="it-IT" b="0" i="0" dirty="0">
                <a:solidFill>
                  <a:srgbClr val="000000"/>
                </a:solidFill>
                <a:effectLst/>
                <a:latin typeface="tahoma" panose="020B0604030504040204" pitchFamily="34" charset="0"/>
              </a:rPr>
              <a:t>.</a:t>
            </a:r>
            <a:br>
              <a:rPr lang="it-IT" b="0" i="0" dirty="0">
                <a:solidFill>
                  <a:srgbClr val="000000"/>
                </a:solidFill>
                <a:effectLst/>
                <a:latin typeface="tahoma" panose="020B0604030504040204" pitchFamily="34" charset="0"/>
              </a:rPr>
            </a:br>
            <a:r>
              <a:rPr lang="it-IT" b="0" i="0" dirty="0">
                <a:solidFill>
                  <a:srgbClr val="000000"/>
                </a:solidFill>
                <a:effectLst/>
                <a:latin typeface="tahoma" panose="020B0604030504040204" pitchFamily="34" charset="0"/>
              </a:rPr>
              <a:t>Scena II: Interno del tempio di Vulcano a Menfi.</a:t>
            </a:r>
            <a:br>
              <a:rPr lang="it-IT" b="0" i="0" dirty="0">
                <a:solidFill>
                  <a:srgbClr val="000000"/>
                </a:solidFill>
                <a:effectLst/>
                <a:latin typeface="tahoma" panose="020B0604030504040204" pitchFamily="34" charset="0"/>
              </a:rPr>
            </a:br>
            <a:r>
              <a:rPr lang="it-IT" b="0" i="0" dirty="0">
                <a:solidFill>
                  <a:srgbClr val="000000"/>
                </a:solidFill>
                <a:effectLst/>
                <a:latin typeface="tahoma" panose="020B0604030504040204" pitchFamily="34" charset="0"/>
              </a:rPr>
              <a:t>Cerimonie solenni e danza delle sacerdotesse. Investitura di </a:t>
            </a:r>
            <a:r>
              <a:rPr lang="it-IT" b="0" i="0" dirty="0" err="1">
                <a:solidFill>
                  <a:srgbClr val="000000"/>
                </a:solidFill>
                <a:effectLst/>
                <a:latin typeface="tahoma" panose="020B0604030504040204" pitchFamily="34" charset="0"/>
              </a:rPr>
              <a:t>Radamès</a:t>
            </a:r>
            <a:r>
              <a:rPr lang="it-IT" b="0" i="0" dirty="0">
                <a:solidFill>
                  <a:srgbClr val="000000"/>
                </a:solidFill>
                <a:effectLst/>
                <a:latin typeface="tahoma" panose="020B0604030504040204" pitchFamily="34" charset="0"/>
              </a:rPr>
              <a:t> come comandante in capo.</a:t>
            </a:r>
          </a:p>
        </p:txBody>
      </p:sp>
      <p:pic>
        <p:nvPicPr>
          <p:cNvPr id="4" name="Imagen 3">
            <a:extLst>
              <a:ext uri="{FF2B5EF4-FFF2-40B4-BE49-F238E27FC236}">
                <a16:creationId xmlns:a16="http://schemas.microsoft.com/office/drawing/2014/main" id="{0B2CFFBA-F9EA-45F9-A410-42B1DC341F48}"/>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675310" y="269697"/>
            <a:ext cx="3038475" cy="1341793"/>
          </a:xfrm>
          <a:prstGeom prst="rect">
            <a:avLst/>
          </a:prstGeom>
        </p:spPr>
      </p:pic>
      <p:pic>
        <p:nvPicPr>
          <p:cNvPr id="5" name="Imagen 4">
            <a:extLst>
              <a:ext uri="{FF2B5EF4-FFF2-40B4-BE49-F238E27FC236}">
                <a16:creationId xmlns:a16="http://schemas.microsoft.com/office/drawing/2014/main" id="{B6810979-8865-4D6C-B01B-955E62B6DDEF}"/>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160919" y="-7978"/>
            <a:ext cx="2025443" cy="1897142"/>
          </a:xfrm>
          <a:prstGeom prst="rect">
            <a:avLst/>
          </a:prstGeom>
        </p:spPr>
      </p:pic>
      <p:sp>
        <p:nvSpPr>
          <p:cNvPr id="6" name="CuadroTexto 5">
            <a:extLst>
              <a:ext uri="{FF2B5EF4-FFF2-40B4-BE49-F238E27FC236}">
                <a16:creationId xmlns:a16="http://schemas.microsoft.com/office/drawing/2014/main" id="{0D455594-AEFE-4BAB-82E1-42DF6599DBFF}"/>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Tree>
    <p:extLst>
      <p:ext uri="{BB962C8B-B14F-4D97-AF65-F5344CB8AC3E}">
        <p14:creationId xmlns:p14="http://schemas.microsoft.com/office/powerpoint/2010/main" val="2638417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AD31961-1E3F-460C-A97F-A8E7F566DD19}"/>
              </a:ext>
            </a:extLst>
          </p:cNvPr>
          <p:cNvSpPr txBox="1"/>
          <p:nvPr/>
        </p:nvSpPr>
        <p:spPr>
          <a:xfrm>
            <a:off x="375138" y="1193811"/>
            <a:ext cx="11816862" cy="5447645"/>
          </a:xfrm>
          <a:prstGeom prst="rect">
            <a:avLst/>
          </a:prstGeom>
          <a:noFill/>
        </p:spPr>
        <p:txBody>
          <a:bodyPr wrap="square">
            <a:spAutoFit/>
          </a:bodyPr>
          <a:lstStyle/>
          <a:p>
            <a:r>
              <a:rPr lang="it-IT" dirty="0"/>
              <a:t>Inserisci le parole al posto giusto:</a:t>
            </a:r>
          </a:p>
          <a:p>
            <a:endParaRPr lang="it-IT" dirty="0"/>
          </a:p>
          <a:p>
            <a:pPr algn="ctr"/>
            <a:r>
              <a:rPr lang="it-IT" sz="2400" b="1" dirty="0"/>
              <a:t>perdono – orgoglio – musica – vittoria – sconfitta – marcia – rilascio – amore</a:t>
            </a:r>
          </a:p>
          <a:p>
            <a:endParaRPr lang="it-IT" dirty="0"/>
          </a:p>
          <a:p>
            <a:r>
              <a:rPr lang="it-IT" dirty="0"/>
              <a:t>Atto II</a:t>
            </a:r>
          </a:p>
          <a:p>
            <a:r>
              <a:rPr lang="it-IT" dirty="0"/>
              <a:t>Scena I. Danze festose e _______________ nelle stanze di Amneris. Amneris riceve la sua schiava Aida e ingegnosamente la spinge a dichiarare il suo ___________ per </a:t>
            </a:r>
            <a:r>
              <a:rPr lang="it-IT" dirty="0" err="1"/>
              <a:t>Radamès</a:t>
            </a:r>
            <a:r>
              <a:rPr lang="it-IT" dirty="0"/>
              <a:t>, mentendole dicendo che </a:t>
            </a:r>
            <a:r>
              <a:rPr lang="it-IT" dirty="0" err="1"/>
              <a:t>Radamès</a:t>
            </a:r>
            <a:r>
              <a:rPr lang="it-IT" dirty="0"/>
              <a:t> è morto in battaglia; la reazione di Aida alla notizia la tradisce rivelando il suo amore per </a:t>
            </a:r>
            <a:r>
              <a:rPr lang="it-IT" dirty="0" err="1"/>
              <a:t>Radamès</a:t>
            </a:r>
            <a:r>
              <a:rPr lang="it-IT" dirty="0"/>
              <a:t>. Amneris, scoperto il suo amore, la minaccia: ella è figlia del Faraone. Con _____________ Aida dice che anche lei è figlia di re, ma se ne pente ben presto. Risuonano da fuori le trombe della ______________. Amneris obbliga Aida a vedere con lei il trionfo dell’Egitto e la sconfitta del suo popolo. Aida è disperata, e chiede ______________ ad Amneris.</a:t>
            </a:r>
          </a:p>
          <a:p>
            <a:r>
              <a:rPr lang="it-IT" dirty="0"/>
              <a:t>Scena II: Uno degli ingressi della città di Tebe.</a:t>
            </a:r>
          </a:p>
          <a:p>
            <a:r>
              <a:rPr lang="it-IT" dirty="0" err="1"/>
              <a:t>Radamès</a:t>
            </a:r>
            <a:r>
              <a:rPr lang="it-IT" dirty="0"/>
              <a:t> torna vincitore. ______________ trionfale. Il faraone decreta che in questo giorno il trionfatore </a:t>
            </a:r>
            <a:r>
              <a:rPr lang="it-IT" dirty="0" err="1"/>
              <a:t>Radamès</a:t>
            </a:r>
            <a:r>
              <a:rPr lang="it-IT" dirty="0"/>
              <a:t> potrà avere tutto quello che desidera. I prigionieri etiopi sono condotti alla presenza del Re e Amonasro è uno di questi. Aida immediatamente accorre ad abbracciare il padre, ma le loro vere identità sono ancora sconosciute agli Egizi. Amonasro infatti dichiara che il Re etiope è stato ucciso in battaglia. </a:t>
            </a:r>
            <a:r>
              <a:rPr lang="it-IT" dirty="0" err="1"/>
              <a:t>Radamès</a:t>
            </a:r>
            <a:r>
              <a:rPr lang="it-IT" dirty="0"/>
              <a:t> per amore di Aida chiede il _______________ dei prigionieri. Il Re d’Egitto, grato a </a:t>
            </a:r>
            <a:r>
              <a:rPr lang="it-IT" dirty="0" err="1"/>
              <a:t>Radamès</a:t>
            </a:r>
            <a:r>
              <a:rPr lang="it-IT" dirty="0"/>
              <a:t>, lo proclama suo successore al trono concedendogli la mano della figlia Amneris e fa inoltre rilasciare i prigionieri, ma, su consiglio di </a:t>
            </a:r>
            <a:r>
              <a:rPr lang="it-IT" dirty="0" err="1"/>
              <a:t>Ramfis</a:t>
            </a:r>
            <a:r>
              <a:rPr lang="it-IT" dirty="0"/>
              <a:t>, fa restare Aida e Amonasro come ostaggi per assicurarsi che gli etiopi non cerchino di vendicare la loro _____________.</a:t>
            </a:r>
            <a:endParaRPr lang="en-GB" dirty="0"/>
          </a:p>
        </p:txBody>
      </p:sp>
      <p:pic>
        <p:nvPicPr>
          <p:cNvPr id="4" name="Imagen 3">
            <a:extLst>
              <a:ext uri="{FF2B5EF4-FFF2-40B4-BE49-F238E27FC236}">
                <a16:creationId xmlns:a16="http://schemas.microsoft.com/office/drawing/2014/main" id="{A455847F-0CB1-437A-A39E-F38C59D5267D}"/>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675310" y="269697"/>
            <a:ext cx="3038475" cy="1341793"/>
          </a:xfrm>
          <a:prstGeom prst="rect">
            <a:avLst/>
          </a:prstGeom>
        </p:spPr>
      </p:pic>
      <p:pic>
        <p:nvPicPr>
          <p:cNvPr id="5" name="Imagen 4">
            <a:extLst>
              <a:ext uri="{FF2B5EF4-FFF2-40B4-BE49-F238E27FC236}">
                <a16:creationId xmlns:a16="http://schemas.microsoft.com/office/drawing/2014/main" id="{0DC17898-A7EA-4A5D-84F1-A65EE6FE9444}"/>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160919" y="-7978"/>
            <a:ext cx="2025443" cy="1897142"/>
          </a:xfrm>
          <a:prstGeom prst="rect">
            <a:avLst/>
          </a:prstGeom>
        </p:spPr>
      </p:pic>
      <p:sp>
        <p:nvSpPr>
          <p:cNvPr id="6" name="CuadroTexto 5">
            <a:extLst>
              <a:ext uri="{FF2B5EF4-FFF2-40B4-BE49-F238E27FC236}">
                <a16:creationId xmlns:a16="http://schemas.microsoft.com/office/drawing/2014/main" id="{658321DE-5992-4BB5-98DB-208EE65C5AA7}"/>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Tree>
    <p:extLst>
      <p:ext uri="{BB962C8B-B14F-4D97-AF65-F5344CB8AC3E}">
        <p14:creationId xmlns:p14="http://schemas.microsoft.com/office/powerpoint/2010/main" val="3806871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B9E0A3A-A873-4663-9422-445D1068C824}"/>
              </a:ext>
            </a:extLst>
          </p:cNvPr>
          <p:cNvSpPr txBox="1"/>
          <p:nvPr/>
        </p:nvSpPr>
        <p:spPr>
          <a:xfrm>
            <a:off x="531055" y="2523471"/>
            <a:ext cx="5625905" cy="4278094"/>
          </a:xfrm>
          <a:prstGeom prst="rect">
            <a:avLst/>
          </a:prstGeom>
          <a:noFill/>
        </p:spPr>
        <p:txBody>
          <a:bodyPr wrap="square">
            <a:spAutoFit/>
          </a:bodyPr>
          <a:lstStyle/>
          <a:p>
            <a:r>
              <a:rPr lang="it-IT" sz="1600" dirty="0"/>
              <a:t>a) </a:t>
            </a:r>
            <a:r>
              <a:rPr lang="it-IT" sz="1600" dirty="0" err="1"/>
              <a:t>Radamès</a:t>
            </a:r>
            <a:r>
              <a:rPr lang="it-IT" sz="1600" dirty="0"/>
              <a:t> ha solo apparentemente consentito di diventare il marito di Amneris, e fidandosi di Aida, durante la conversazione le rivela per incauta confidenza le informazioni richieste dal padre.</a:t>
            </a:r>
          </a:p>
          <a:p>
            <a:endParaRPr lang="it-IT" sz="1600" dirty="0"/>
          </a:p>
          <a:p>
            <a:r>
              <a:rPr lang="it-IT" sz="1600" dirty="0"/>
              <a:t>b) Scena: Le rive del Nilo, vicino al tempio di Iside. Amonasro e Aida sono tenuti in ostaggio; il Re etiope costringe la figlia a farsi rivelare da </a:t>
            </a:r>
            <a:r>
              <a:rPr lang="it-IT" sz="1600" dirty="0" err="1"/>
              <a:t>Radamès</a:t>
            </a:r>
            <a:r>
              <a:rPr lang="it-IT" sz="1600" dirty="0"/>
              <a:t> la posizione dell’esercito egizio.</a:t>
            </a:r>
          </a:p>
          <a:p>
            <a:endParaRPr lang="it-IT" sz="1600" dirty="0"/>
          </a:p>
          <a:p>
            <a:r>
              <a:rPr lang="it-IT" sz="1600" dirty="0"/>
              <a:t>c) Scena: Sala nel palazzo del Re; andito a destra che conduce alla prigione di </a:t>
            </a:r>
            <a:r>
              <a:rPr lang="it-IT" sz="1600" dirty="0" err="1"/>
              <a:t>Radamès</a:t>
            </a:r>
            <a:r>
              <a:rPr lang="it-IT" sz="1600" dirty="0"/>
              <a:t>. Amneris desidera salvare </a:t>
            </a:r>
            <a:r>
              <a:rPr lang="it-IT" sz="1600" dirty="0" err="1"/>
              <a:t>Radamès</a:t>
            </a:r>
            <a:r>
              <a:rPr lang="it-IT" sz="1600" dirty="0"/>
              <a:t>, conoscendone l’innocenza e lo supplica di discolparsi, ma egli rifiuta.</a:t>
            </a:r>
          </a:p>
          <a:p>
            <a:endParaRPr lang="it-IT" sz="1600" dirty="0"/>
          </a:p>
          <a:p>
            <a:r>
              <a:rPr lang="it-IT" sz="1600" dirty="0"/>
              <a:t>d) Il suo processo ha luogo fuori dal palcoscenico; egli tace e non si pronuncia in propria difesa, mentre Amneris, che rimane sul palco, si appella ai sacerdoti affinché gli mostrino pietà.</a:t>
            </a:r>
          </a:p>
          <a:p>
            <a:endParaRPr lang="it-IT" sz="1600" dirty="0"/>
          </a:p>
        </p:txBody>
      </p:sp>
      <p:sp>
        <p:nvSpPr>
          <p:cNvPr id="4" name="CuadroTexto 3">
            <a:extLst>
              <a:ext uri="{FF2B5EF4-FFF2-40B4-BE49-F238E27FC236}">
                <a16:creationId xmlns:a16="http://schemas.microsoft.com/office/drawing/2014/main" id="{5D42E653-A524-48F8-8F85-A5D29585860D}"/>
              </a:ext>
            </a:extLst>
          </p:cNvPr>
          <p:cNvSpPr txBox="1"/>
          <p:nvPr/>
        </p:nvSpPr>
        <p:spPr>
          <a:xfrm>
            <a:off x="6373250" y="1493814"/>
            <a:ext cx="5625905" cy="5262979"/>
          </a:xfrm>
          <a:prstGeom prst="rect">
            <a:avLst/>
          </a:prstGeom>
          <a:noFill/>
        </p:spPr>
        <p:txBody>
          <a:bodyPr wrap="square">
            <a:spAutoFit/>
          </a:bodyPr>
          <a:lstStyle/>
          <a:p>
            <a:endParaRPr lang="it-IT" sz="1600" dirty="0"/>
          </a:p>
          <a:p>
            <a:r>
              <a:rPr lang="it-IT" sz="1600" dirty="0"/>
              <a:t>e) Quando Amonasro rivela la sua identità e fugge con Aida, </a:t>
            </a:r>
            <a:r>
              <a:rPr lang="it-IT" sz="1600" dirty="0" err="1"/>
              <a:t>Radamès</a:t>
            </a:r>
            <a:r>
              <a:rPr lang="it-IT" sz="1600" dirty="0"/>
              <a:t>, disperato per avere involontariamente tradito il suo Re e la sua Patria, si consegna prigioniero al sommo sacerdote.</a:t>
            </a:r>
          </a:p>
          <a:p>
            <a:endParaRPr lang="it-IT" sz="1600" dirty="0"/>
          </a:p>
          <a:p>
            <a:r>
              <a:rPr lang="it-IT" sz="1600" dirty="0"/>
              <a:t>f) I due amanti accettano il loro terribile destino, confermano l’amore l’un per l’altro, dicono addio al mondo e alle sue pene e aspettano l’alba, mentre Amneris piange e prega sopra la loro tomba durante le cerimonie religiose e la danza di gioia delle sacerdotesse.</a:t>
            </a:r>
          </a:p>
          <a:p>
            <a:endParaRPr lang="it-IT" sz="1600" dirty="0"/>
          </a:p>
          <a:p>
            <a:r>
              <a:rPr lang="it-IT" sz="1600" dirty="0"/>
              <a:t>g) </a:t>
            </a:r>
            <a:r>
              <a:rPr lang="it-IT" sz="1600" dirty="0" err="1"/>
              <a:t>Radamès</a:t>
            </a:r>
            <a:r>
              <a:rPr lang="it-IT" sz="1600" dirty="0"/>
              <a:t> viene condannato a morte per alto tradimento e sarà sepolto vivo. Amneris maledice i sacerdoti mentre </a:t>
            </a:r>
            <a:r>
              <a:rPr lang="it-IT" sz="1600" dirty="0" err="1"/>
              <a:t>Radamès</a:t>
            </a:r>
            <a:r>
              <a:rPr lang="it-IT" sz="1600" dirty="0"/>
              <a:t> viene portato via.</a:t>
            </a:r>
          </a:p>
          <a:p>
            <a:endParaRPr lang="it-IT" sz="1600" dirty="0"/>
          </a:p>
          <a:p>
            <a:r>
              <a:rPr lang="it-IT" sz="1600" dirty="0"/>
              <a:t>h) Scena: L’interno del tempio di Vulcano e la tomba di </a:t>
            </a:r>
            <a:r>
              <a:rPr lang="it-IT" sz="1600" dirty="0" err="1"/>
              <a:t>Radamès</a:t>
            </a:r>
            <a:r>
              <a:rPr lang="it-IT" sz="1600" dirty="0"/>
              <a:t>; la scena è divisa in due piani: il piano superiore rappresenta l’interno del tempio splendente d’oro e di luce, il piano inferiore un sotterraneo. </a:t>
            </a:r>
            <a:r>
              <a:rPr lang="it-IT" sz="1600" dirty="0" err="1"/>
              <a:t>Radamès</a:t>
            </a:r>
            <a:r>
              <a:rPr lang="it-IT" sz="1600" dirty="0"/>
              <a:t> crede di essere solo, ma pochi attimi dopo si accorge che Aida si è nascosta nella cripta per morire con lui.</a:t>
            </a:r>
            <a:endParaRPr lang="en-GB" sz="1600" dirty="0"/>
          </a:p>
        </p:txBody>
      </p:sp>
      <p:sp>
        <p:nvSpPr>
          <p:cNvPr id="6" name="CuadroTexto 5">
            <a:extLst>
              <a:ext uri="{FF2B5EF4-FFF2-40B4-BE49-F238E27FC236}">
                <a16:creationId xmlns:a16="http://schemas.microsoft.com/office/drawing/2014/main" id="{B76A667D-1C51-48B8-9171-6D338AE3B981}"/>
              </a:ext>
            </a:extLst>
          </p:cNvPr>
          <p:cNvSpPr txBox="1"/>
          <p:nvPr/>
        </p:nvSpPr>
        <p:spPr>
          <a:xfrm>
            <a:off x="400929" y="1921304"/>
            <a:ext cx="6260122" cy="369332"/>
          </a:xfrm>
          <a:prstGeom prst="rect">
            <a:avLst/>
          </a:prstGeom>
          <a:noFill/>
        </p:spPr>
        <p:txBody>
          <a:bodyPr wrap="square">
            <a:spAutoFit/>
          </a:bodyPr>
          <a:lstStyle/>
          <a:p>
            <a:r>
              <a:rPr lang="it-IT" dirty="0"/>
              <a:t>Ricostruisci la storia degli ultimi due atti.</a:t>
            </a:r>
          </a:p>
        </p:txBody>
      </p:sp>
      <p:pic>
        <p:nvPicPr>
          <p:cNvPr id="7" name="Imagen 6">
            <a:extLst>
              <a:ext uri="{FF2B5EF4-FFF2-40B4-BE49-F238E27FC236}">
                <a16:creationId xmlns:a16="http://schemas.microsoft.com/office/drawing/2014/main" id="{AD430594-F022-4C69-A3E6-13417467ABC5}"/>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675310" y="269697"/>
            <a:ext cx="3038475" cy="1341793"/>
          </a:xfrm>
          <a:prstGeom prst="rect">
            <a:avLst/>
          </a:prstGeom>
        </p:spPr>
      </p:pic>
      <p:pic>
        <p:nvPicPr>
          <p:cNvPr id="8" name="Imagen 7">
            <a:extLst>
              <a:ext uri="{FF2B5EF4-FFF2-40B4-BE49-F238E27FC236}">
                <a16:creationId xmlns:a16="http://schemas.microsoft.com/office/drawing/2014/main" id="{DE73F4D2-A4AF-4971-9282-1BFB222E4DDA}"/>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160919" y="-7978"/>
            <a:ext cx="2025443" cy="1897142"/>
          </a:xfrm>
          <a:prstGeom prst="rect">
            <a:avLst/>
          </a:prstGeom>
        </p:spPr>
      </p:pic>
      <p:sp>
        <p:nvSpPr>
          <p:cNvPr id="9" name="CuadroTexto 8">
            <a:extLst>
              <a:ext uri="{FF2B5EF4-FFF2-40B4-BE49-F238E27FC236}">
                <a16:creationId xmlns:a16="http://schemas.microsoft.com/office/drawing/2014/main" id="{B0CA92CE-CB1F-4741-A5FE-A7A1E5D555AE}"/>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Tree>
    <p:extLst>
      <p:ext uri="{BB962C8B-B14F-4D97-AF65-F5344CB8AC3E}">
        <p14:creationId xmlns:p14="http://schemas.microsoft.com/office/powerpoint/2010/main" val="3303228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683A60E-D8C7-4A05-8324-4A878B635EE8}"/>
              </a:ext>
            </a:extLst>
          </p:cNvPr>
          <p:cNvSpPr txBox="1"/>
          <p:nvPr/>
        </p:nvSpPr>
        <p:spPr>
          <a:xfrm>
            <a:off x="475956" y="1889164"/>
            <a:ext cx="11240087" cy="4801314"/>
          </a:xfrm>
          <a:prstGeom prst="rect">
            <a:avLst/>
          </a:prstGeom>
          <a:noFill/>
        </p:spPr>
        <p:txBody>
          <a:bodyPr wrap="square">
            <a:spAutoFit/>
          </a:bodyPr>
          <a:lstStyle/>
          <a:p>
            <a:r>
              <a:rPr lang="it-IT" dirty="0"/>
              <a:t>Nella romanza Celeste Aida  </a:t>
            </a:r>
            <a:r>
              <a:rPr lang="it-IT" dirty="0" err="1"/>
              <a:t>Radamès</a:t>
            </a:r>
            <a:r>
              <a:rPr lang="it-IT" dirty="0"/>
              <a:t> (tenore) nel primo atto (scena prima) dichiara il suo amore per Aida. Ascolta la versione cantata da Franco Corelli e poi completa il testo.</a:t>
            </a:r>
          </a:p>
          <a:p>
            <a:endParaRPr lang="it-IT" dirty="0"/>
          </a:p>
          <a:p>
            <a:r>
              <a:rPr lang="it-IT" dirty="0"/>
              <a:t>“ […] Se quel </a:t>
            </a:r>
            <a:r>
              <a:rPr lang="it-IT" dirty="0" err="1"/>
              <a:t>guerrier</a:t>
            </a:r>
            <a:endParaRPr lang="it-IT" dirty="0"/>
          </a:p>
          <a:p>
            <a:r>
              <a:rPr lang="it-IT" dirty="0"/>
              <a:t>io fossi! se il mio ____________</a:t>
            </a:r>
          </a:p>
          <a:p>
            <a:r>
              <a:rPr lang="it-IT" dirty="0"/>
              <a:t>Si avverasse!… Un esercito di prodi</a:t>
            </a:r>
          </a:p>
          <a:p>
            <a:r>
              <a:rPr lang="it-IT" dirty="0"/>
              <a:t>Da me guidato… e la vittoria – Di Menfi tutta! – E a te, mia __________ Aida,</a:t>
            </a:r>
          </a:p>
          <a:p>
            <a:r>
              <a:rPr lang="it-IT" dirty="0"/>
              <a:t>Tornar di lauri cinto…</a:t>
            </a:r>
          </a:p>
          <a:p>
            <a:r>
              <a:rPr lang="it-IT" dirty="0"/>
              <a:t>Dirti: per te ho pugnato e per te ho vinto!</a:t>
            </a:r>
          </a:p>
          <a:p>
            <a:r>
              <a:rPr lang="it-IT" dirty="0"/>
              <a:t>Celeste Aida, ___________ divina,</a:t>
            </a:r>
          </a:p>
          <a:p>
            <a:r>
              <a:rPr lang="it-IT" dirty="0"/>
              <a:t>Mistico serto di luce e fior;</a:t>
            </a:r>
          </a:p>
          <a:p>
            <a:r>
              <a:rPr lang="it-IT" dirty="0"/>
              <a:t>Del mio pensiero tu sei regina,</a:t>
            </a:r>
          </a:p>
          <a:p>
            <a:r>
              <a:rPr lang="it-IT" dirty="0"/>
              <a:t>Tu di mia vita sei lo splendor.</a:t>
            </a:r>
          </a:p>
          <a:p>
            <a:r>
              <a:rPr lang="it-IT" dirty="0"/>
              <a:t>Il tuo bel cielo vorrei ridarti,</a:t>
            </a:r>
          </a:p>
          <a:p>
            <a:r>
              <a:rPr lang="it-IT" dirty="0"/>
              <a:t>Le dolci brezze del patrio </a:t>
            </a:r>
            <a:r>
              <a:rPr lang="it-IT" dirty="0" err="1"/>
              <a:t>suol</a:t>
            </a:r>
            <a:r>
              <a:rPr lang="it-IT" dirty="0"/>
              <a:t>,</a:t>
            </a:r>
          </a:p>
          <a:p>
            <a:r>
              <a:rPr lang="it-IT" dirty="0"/>
              <a:t>Un </a:t>
            </a:r>
            <a:r>
              <a:rPr lang="it-IT" dirty="0" err="1"/>
              <a:t>regal</a:t>
            </a:r>
            <a:r>
              <a:rPr lang="it-IT" dirty="0"/>
              <a:t> serto sul </a:t>
            </a:r>
            <a:r>
              <a:rPr lang="it-IT" dirty="0" err="1"/>
              <a:t>crin</a:t>
            </a:r>
            <a:r>
              <a:rPr lang="it-IT" dirty="0"/>
              <a:t> posarti,</a:t>
            </a:r>
          </a:p>
          <a:p>
            <a:r>
              <a:rPr lang="it-IT" dirty="0"/>
              <a:t>Ergerti un trono vicino al sol.</a:t>
            </a:r>
            <a:endParaRPr lang="en-GB" dirty="0"/>
          </a:p>
        </p:txBody>
      </p:sp>
      <p:pic>
        <p:nvPicPr>
          <p:cNvPr id="4" name="Imagen 3">
            <a:extLst>
              <a:ext uri="{FF2B5EF4-FFF2-40B4-BE49-F238E27FC236}">
                <a16:creationId xmlns:a16="http://schemas.microsoft.com/office/drawing/2014/main" id="{54F60622-A59A-4F7D-8B07-AB1505FA9347}"/>
              </a:ext>
            </a:extLst>
          </p:cNvPr>
          <p:cNvPicPr>
            <a:picLocks noChangeAspect="1"/>
          </p:cNvPicPr>
          <p:nvPr/>
        </p:nvPicPr>
        <p:blipFill rotWithShape="1">
          <a:blip r:embed="rId2">
            <a:clrChange>
              <a:clrFrom>
                <a:srgbClr val="EAEAEA"/>
              </a:clrFrom>
              <a:clrTo>
                <a:srgbClr val="EAEAEA">
                  <a:alpha val="0"/>
                </a:srgbClr>
              </a:clrTo>
            </a:clrChange>
          </a:blip>
          <a:srcRect t="41041" r="7714"/>
          <a:stretch/>
        </p:blipFill>
        <p:spPr>
          <a:xfrm>
            <a:off x="4675310" y="269697"/>
            <a:ext cx="3038475" cy="1341793"/>
          </a:xfrm>
          <a:prstGeom prst="rect">
            <a:avLst/>
          </a:prstGeom>
        </p:spPr>
      </p:pic>
      <p:pic>
        <p:nvPicPr>
          <p:cNvPr id="5" name="Imagen 4">
            <a:extLst>
              <a:ext uri="{FF2B5EF4-FFF2-40B4-BE49-F238E27FC236}">
                <a16:creationId xmlns:a16="http://schemas.microsoft.com/office/drawing/2014/main" id="{6CA5381D-3563-4DE2-A3D6-AD71F5819BB7}"/>
              </a:ext>
            </a:extLst>
          </p:cNvPr>
          <p:cNvPicPr>
            <a:picLocks noChangeAspect="1"/>
          </p:cNvPicPr>
          <p:nvPr/>
        </p:nvPicPr>
        <p:blipFill rotWithShape="1">
          <a:blip r:embed="rId3">
            <a:clrChange>
              <a:clrFrom>
                <a:srgbClr val="ECECEC"/>
              </a:clrFrom>
              <a:clrTo>
                <a:srgbClr val="ECECEC">
                  <a:alpha val="0"/>
                </a:srgbClr>
              </a:clrTo>
            </a:clrChange>
          </a:blip>
          <a:srcRect t="9466" r="13559"/>
          <a:stretch/>
        </p:blipFill>
        <p:spPr>
          <a:xfrm>
            <a:off x="3160919" y="-7978"/>
            <a:ext cx="2025443" cy="1897142"/>
          </a:xfrm>
          <a:prstGeom prst="rect">
            <a:avLst/>
          </a:prstGeom>
        </p:spPr>
      </p:pic>
      <p:sp>
        <p:nvSpPr>
          <p:cNvPr id="6" name="CuadroTexto 5">
            <a:extLst>
              <a:ext uri="{FF2B5EF4-FFF2-40B4-BE49-F238E27FC236}">
                <a16:creationId xmlns:a16="http://schemas.microsoft.com/office/drawing/2014/main" id="{C94B4988-1B9B-47DE-9F3C-25FB250C5C5A}"/>
              </a:ext>
            </a:extLst>
          </p:cNvPr>
          <p:cNvSpPr txBox="1"/>
          <p:nvPr/>
        </p:nvSpPr>
        <p:spPr>
          <a:xfrm>
            <a:off x="9186203" y="6443662"/>
            <a:ext cx="2827606" cy="369332"/>
          </a:xfrm>
          <a:prstGeom prst="rect">
            <a:avLst/>
          </a:prstGeom>
          <a:noFill/>
        </p:spPr>
        <p:txBody>
          <a:bodyPr wrap="square" rtlCol="0">
            <a:spAutoFit/>
          </a:bodyPr>
          <a:lstStyle/>
          <a:p>
            <a:r>
              <a:rPr lang="es-419" dirty="0" err="1"/>
              <a:t>Fonte</a:t>
            </a:r>
            <a:r>
              <a:rPr lang="es-419" dirty="0"/>
              <a:t> adgblog.it</a:t>
            </a:r>
            <a:endParaRPr lang="en-GB" dirty="0"/>
          </a:p>
        </p:txBody>
      </p:sp>
    </p:spTree>
    <p:extLst>
      <p:ext uri="{BB962C8B-B14F-4D97-AF65-F5344CB8AC3E}">
        <p14:creationId xmlns:p14="http://schemas.microsoft.com/office/powerpoint/2010/main" val="86494048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2170</Words>
  <Application>Microsoft Office PowerPoint</Application>
  <PresentationFormat>Panorámica</PresentationFormat>
  <Paragraphs>66</Paragraphs>
  <Slides>10</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vt:i4>
      </vt:variant>
    </vt:vector>
  </HeadingPairs>
  <TitlesOfParts>
    <vt:vector size="16" baseType="lpstr">
      <vt:lpstr>Arial</vt:lpstr>
      <vt:lpstr>Calibri</vt:lpstr>
      <vt:lpstr>Calibri Light</vt:lpstr>
      <vt:lpstr>tahoma</vt:lpstr>
      <vt:lpstr>Tema de Office</vt:lpstr>
      <vt:lpstr>1_Tema di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anna lanzani</dc:creator>
  <cp:lastModifiedBy>anna lanzani</cp:lastModifiedBy>
  <cp:revision>9</cp:revision>
  <dcterms:created xsi:type="dcterms:W3CDTF">2021-06-05T19:29:55Z</dcterms:created>
  <dcterms:modified xsi:type="dcterms:W3CDTF">2021-06-06T03:55:00Z</dcterms:modified>
</cp:coreProperties>
</file>